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5.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6.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7.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8.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9.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10.xml" ContentType="application/vnd.openxmlformats-officedocument.theme+xml"/>
  <Override PartName="/ppt/slideLayouts/slideLayout52.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4.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5.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4" r:id="rId1"/>
    <p:sldMasterId id="2147483702" r:id="rId2"/>
    <p:sldMasterId id="2147483672" r:id="rId3"/>
    <p:sldMasterId id="2147483719" r:id="rId4"/>
    <p:sldMasterId id="2147483712" r:id="rId5"/>
    <p:sldMasterId id="2147483723" r:id="rId6"/>
    <p:sldMasterId id="2147483727" r:id="rId7"/>
    <p:sldMasterId id="2147483757" r:id="rId8"/>
    <p:sldMasterId id="2147483734" r:id="rId9"/>
    <p:sldMasterId id="2147483738" r:id="rId10"/>
    <p:sldMasterId id="2147483693" r:id="rId11"/>
  </p:sldMasterIdLst>
  <p:notesMasterIdLst>
    <p:notesMasterId r:id="rId38"/>
  </p:notesMasterIdLst>
  <p:sldIdLst>
    <p:sldId id="424" r:id="rId12"/>
    <p:sldId id="324" r:id="rId13"/>
    <p:sldId id="343" r:id="rId14"/>
    <p:sldId id="337" r:id="rId15"/>
    <p:sldId id="338" r:id="rId16"/>
    <p:sldId id="344" r:id="rId17"/>
    <p:sldId id="414" r:id="rId18"/>
    <p:sldId id="408" r:id="rId19"/>
    <p:sldId id="406" r:id="rId20"/>
    <p:sldId id="332" r:id="rId21"/>
    <p:sldId id="409" r:id="rId22"/>
    <p:sldId id="396" r:id="rId23"/>
    <p:sldId id="413" r:id="rId24"/>
    <p:sldId id="320" r:id="rId25"/>
    <p:sldId id="410" r:id="rId26"/>
    <p:sldId id="401" r:id="rId27"/>
    <p:sldId id="416" r:id="rId28"/>
    <p:sldId id="417" r:id="rId29"/>
    <p:sldId id="418" r:id="rId30"/>
    <p:sldId id="419" r:id="rId31"/>
    <p:sldId id="420" r:id="rId32"/>
    <p:sldId id="421" r:id="rId33"/>
    <p:sldId id="423" r:id="rId34"/>
    <p:sldId id="318" r:id="rId35"/>
    <p:sldId id="312" r:id="rId36"/>
    <p:sldId id="361"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D2D3"/>
    <a:srgbClr val="FAF7BC"/>
    <a:srgbClr val="FFD1D1"/>
    <a:srgbClr val="F3C3C3"/>
    <a:srgbClr val="F8D0D0"/>
    <a:srgbClr val="EBED9D"/>
    <a:srgbClr val="064F85"/>
    <a:srgbClr val="303030"/>
    <a:srgbClr val="0971BF"/>
    <a:srgbClr val="E3E4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76" autoAdjust="0"/>
    <p:restoredTop sz="28251" autoAdjust="0"/>
  </p:normalViewPr>
  <p:slideViewPr>
    <p:cSldViewPr snapToGrid="0">
      <p:cViewPr varScale="1">
        <p:scale>
          <a:sx n="32" d="100"/>
          <a:sy n="32" d="100"/>
        </p:scale>
        <p:origin x="1980" y="42"/>
      </p:cViewPr>
      <p:guideLst>
        <p:guide orient="horz" pos="2160"/>
        <p:guide pos="3840"/>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00" d="100"/>
        <a:sy n="100" d="100"/>
      </p:scale>
      <p:origin x="0" y="0"/>
    </p:cViewPr>
  </p:sorterViewPr>
  <p:notesViewPr>
    <p:cSldViewPr snapToGrid="0">
      <p:cViewPr varScale="1">
        <p:scale>
          <a:sx n="70" d="100"/>
          <a:sy n="70" d="100"/>
        </p:scale>
        <p:origin x="324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F966AD-7EBA-4180-9CAD-E1CDABE2EE9C}" type="datetimeFigureOut">
              <a:rPr lang="en-US" smtClean="0"/>
              <a:t>1/24/2017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F469D5-CC6E-4943-AAFD-B7D73FABB492}" type="slidenum">
              <a:rPr lang="en-US" smtClean="0"/>
              <a:t>‹#›</a:t>
            </a:fld>
            <a:endParaRPr lang="en-US"/>
          </a:p>
        </p:txBody>
      </p:sp>
    </p:spTree>
    <p:extLst>
      <p:ext uri="{BB962C8B-B14F-4D97-AF65-F5344CB8AC3E}">
        <p14:creationId xmlns:p14="http://schemas.microsoft.com/office/powerpoint/2010/main" val="2146854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F469D5-CC6E-4943-AAFD-B7D73FABB492}" type="slidenum">
              <a:rPr lang="en-US" smtClean="0"/>
              <a:t>1</a:t>
            </a:fld>
            <a:endParaRPr lang="en-US"/>
          </a:p>
        </p:txBody>
      </p:sp>
    </p:spTree>
    <p:extLst>
      <p:ext uri="{BB962C8B-B14F-4D97-AF65-F5344CB8AC3E}">
        <p14:creationId xmlns:p14="http://schemas.microsoft.com/office/powerpoint/2010/main" val="20648972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i="0" baseline="0" noProof="0" dirty="0"/>
              <a:t>Many current systems are just improved versions of the network drive, just </a:t>
            </a:r>
            <a:r>
              <a:rPr lang="en-US" i="1" baseline="0" noProof="0" dirty="0"/>
              <a:t>file</a:t>
            </a:r>
            <a:r>
              <a:rPr lang="en-US" i="0" baseline="0" noProof="0" dirty="0"/>
              <a:t> management systems</a:t>
            </a:r>
          </a:p>
          <a:p>
            <a:pPr marL="171450" indent="-171450">
              <a:buFontTx/>
              <a:buChar char="-"/>
            </a:pPr>
            <a:r>
              <a:rPr lang="en-US" i="0" baseline="0" noProof="0" dirty="0"/>
              <a:t>Real benefits only when we connect…</a:t>
            </a:r>
          </a:p>
          <a:p>
            <a:pPr marL="171450" indent="-171450">
              <a:buFontTx/>
              <a:buChar char="-"/>
            </a:pPr>
            <a:r>
              <a:rPr lang="en-US" i="0" baseline="0" noProof="0" dirty="0"/>
              <a:t>Unfortunately often completely disconnected</a:t>
            </a:r>
          </a:p>
          <a:p>
            <a:pPr marL="171450" indent="-171450">
              <a:buFontTx/>
              <a:buChar char="-"/>
            </a:pPr>
            <a:r>
              <a:rPr lang="en-US" i="0" baseline="0" noProof="0" dirty="0"/>
              <a:t>Bridging these worlds is a strength of ECM</a:t>
            </a:r>
          </a:p>
          <a:p>
            <a:pPr marL="171450" indent="-171450">
              <a:buFontTx/>
              <a:buChar char="-"/>
            </a:pPr>
            <a:r>
              <a:rPr lang="en-US" i="0" baseline="0" noProof="0" dirty="0"/>
              <a:t>Document is just one object type among others</a:t>
            </a:r>
          </a:p>
          <a:p>
            <a:pPr marL="171450" indent="-171450">
              <a:buFontTx/>
              <a:buChar char="-"/>
            </a:pPr>
            <a:r>
              <a:rPr lang="en-US" i="0" baseline="0" noProof="0" dirty="0"/>
              <a:t>Essential feature when building the next generation system</a:t>
            </a:r>
          </a:p>
          <a:p>
            <a:endParaRPr lang="en-US" i="0" baseline="0" noProof="0" dirty="0"/>
          </a:p>
          <a:p>
            <a:r>
              <a:rPr lang="en-US" i="0" baseline="0" noProof="0" dirty="0"/>
              <a:t>Many of the current ECM systems are in reality just slightly improved versions of the network drive: just </a:t>
            </a:r>
            <a:r>
              <a:rPr lang="en-US" i="1" baseline="0" noProof="0" dirty="0"/>
              <a:t>file management systems</a:t>
            </a:r>
            <a:r>
              <a:rPr lang="en-US" i="0" baseline="0" noProof="0" dirty="0"/>
              <a:t>. But information management is a lot more than just files and documents. We gain the real benefits only when we connect the unstructured data, the documents, to the structured data in the business data systems. For example, connecting a proposal document to a customer record in the CRM, or a delivery agreement to an order record that's managed in the ERP system.</a:t>
            </a:r>
          </a:p>
          <a:p>
            <a:endParaRPr lang="en-US" i="0" baseline="0" noProof="0" dirty="0"/>
          </a:p>
          <a:p>
            <a:r>
              <a:rPr lang="en-US" i="0" baseline="0" noProof="0" dirty="0"/>
              <a:t>Unfortunately, often the structured and unstructured data are completely disconnected. In separate systems. The strength of ECM has always been the ability to bridge these two worlds in a natural way: in ECM, document is just one object type among the others. Customers, projects, service calls and many similar data objects are just as natural part of the vault content in ECM as the documents.</a:t>
            </a:r>
          </a:p>
          <a:p>
            <a:endParaRPr lang="en-US" i="0" baseline="0" noProof="0" dirty="0"/>
          </a:p>
          <a:p>
            <a:r>
              <a:rPr lang="en-US" i="0" baseline="0" noProof="0" dirty="0"/>
              <a:t>This is another essential aspect when we are building the next generation ECM system.</a:t>
            </a:r>
          </a:p>
        </p:txBody>
      </p:sp>
      <p:sp>
        <p:nvSpPr>
          <p:cNvPr id="4" name="Slide Number Placeholder 3"/>
          <p:cNvSpPr>
            <a:spLocks noGrp="1"/>
          </p:cNvSpPr>
          <p:nvPr>
            <p:ph type="sldNum" sz="quarter" idx="10"/>
          </p:nvPr>
        </p:nvSpPr>
        <p:spPr/>
        <p:txBody>
          <a:bodyPr/>
          <a:lstStyle/>
          <a:p>
            <a:fld id="{FEF469D5-CC6E-4943-AAFD-B7D73FABB492}" type="slidenum">
              <a:rPr lang="en-US" smtClean="0"/>
              <a:t>10</a:t>
            </a:fld>
            <a:endParaRPr lang="en-US"/>
          </a:p>
        </p:txBody>
      </p:sp>
    </p:spTree>
    <p:extLst>
      <p:ext uri="{BB962C8B-B14F-4D97-AF65-F5344CB8AC3E}">
        <p14:creationId xmlns:p14="http://schemas.microsoft.com/office/powerpoint/2010/main" val="1899310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noProof="0" dirty="0"/>
              <a:t>Real revolution</a:t>
            </a:r>
            <a:r>
              <a:rPr lang="en-US" baseline="0" noProof="0" dirty="0"/>
              <a:t> comes when we </a:t>
            </a:r>
            <a:r>
              <a:rPr lang="en-US" noProof="0" dirty="0"/>
              <a:t>change the thinking in a fundamental way</a:t>
            </a:r>
          </a:p>
          <a:p>
            <a:pPr marL="171450" indent="-171450">
              <a:buFontTx/>
              <a:buChar char="-"/>
            </a:pPr>
            <a:r>
              <a:rPr lang="en-US" noProof="0" dirty="0"/>
              <a:t>Not a physical place of storage</a:t>
            </a:r>
          </a:p>
          <a:p>
            <a:pPr marL="171450" indent="-171450">
              <a:buFontTx/>
              <a:buChar char="-"/>
            </a:pPr>
            <a:r>
              <a:rPr lang="en-US" noProof="0" dirty="0"/>
              <a:t>Not</a:t>
            </a:r>
            <a:r>
              <a:rPr lang="en-US" baseline="0" noProof="0" dirty="0"/>
              <a:t> just a repository</a:t>
            </a:r>
          </a:p>
          <a:p>
            <a:pPr marL="171450" indent="-171450">
              <a:buFontTx/>
              <a:buChar char="-"/>
            </a:pPr>
            <a:r>
              <a:rPr lang="en-US" baseline="0" noProof="0" dirty="0"/>
              <a:t>Let's take a closer look at what </a:t>
            </a:r>
            <a:r>
              <a:rPr lang="en-US" i="0" baseline="0" noProof="0" dirty="0"/>
              <a:t>being repository agnostic means</a:t>
            </a:r>
            <a:endParaRPr lang="en-US" noProof="0" dirty="0"/>
          </a:p>
          <a:p>
            <a:endParaRPr lang="en-US" noProof="0" dirty="0"/>
          </a:p>
          <a:p>
            <a:r>
              <a:rPr lang="en-US" noProof="0" dirty="0"/>
              <a:t>The real revolution comes when we change the thinking in a fundamental way: the ECM system doesn't need to be the place where</a:t>
            </a:r>
            <a:r>
              <a:rPr lang="en-US" baseline="0" noProof="0" dirty="0"/>
              <a:t> you physically store the information. That is, not a repository, or at least not </a:t>
            </a:r>
            <a:r>
              <a:rPr lang="en-US" i="1" baseline="0" noProof="0" dirty="0"/>
              <a:t>only</a:t>
            </a:r>
            <a:r>
              <a:rPr lang="en-US" i="0" baseline="0" noProof="0" dirty="0"/>
              <a:t> a repository but something that brings value to the users regardless of which system the information is physically stored in.</a:t>
            </a:r>
          </a:p>
          <a:p>
            <a:endParaRPr lang="en-US" i="0" baseline="0" noProof="0" dirty="0"/>
          </a:p>
          <a:p>
            <a:r>
              <a:rPr lang="en-US" i="0" baseline="0" noProof="0" dirty="0"/>
              <a:t>Let's take a closer look at what being repository agnostic means and what follows from it.</a:t>
            </a:r>
          </a:p>
        </p:txBody>
      </p:sp>
      <p:sp>
        <p:nvSpPr>
          <p:cNvPr id="4" name="Slide Number Placeholder 3"/>
          <p:cNvSpPr>
            <a:spLocks noGrp="1"/>
          </p:cNvSpPr>
          <p:nvPr>
            <p:ph type="sldNum" sz="quarter" idx="10"/>
          </p:nvPr>
        </p:nvSpPr>
        <p:spPr/>
        <p:txBody>
          <a:bodyPr/>
          <a:lstStyle/>
          <a:p>
            <a:fld id="{FEF469D5-CC6E-4943-AAFD-B7D73FABB492}" type="slidenum">
              <a:rPr lang="en-US" smtClean="0"/>
              <a:t>11</a:t>
            </a:fld>
            <a:endParaRPr lang="en-US"/>
          </a:p>
        </p:txBody>
      </p:sp>
    </p:spTree>
    <p:extLst>
      <p:ext uri="{BB962C8B-B14F-4D97-AF65-F5344CB8AC3E}">
        <p14:creationId xmlns:p14="http://schemas.microsoft.com/office/powerpoint/2010/main" val="10680398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noProof="0" dirty="0"/>
              <a:t>When we expand the role of ECM … increase in the volume of information</a:t>
            </a:r>
          </a:p>
          <a:p>
            <a:pPr marL="171450" indent="-171450">
              <a:buFontTx/>
              <a:buChar char="-"/>
            </a:pPr>
            <a:r>
              <a:rPr lang="en-US" baseline="0" noProof="0" dirty="0"/>
              <a:t>Information should be managed differently depending on how valuable it is</a:t>
            </a:r>
          </a:p>
          <a:p>
            <a:pPr marL="171450" indent="-171450">
              <a:buFontTx/>
              <a:buChar char="-"/>
            </a:pPr>
            <a:r>
              <a:rPr lang="en-US" baseline="0" noProof="0" dirty="0"/>
              <a:t>Two categories: unmanaged content and managed content</a:t>
            </a:r>
          </a:p>
          <a:p>
            <a:pPr marL="171450" indent="-171450">
              <a:buFontTx/>
              <a:buChar char="-"/>
            </a:pPr>
            <a:r>
              <a:rPr lang="en-US" baseline="0" noProof="0" dirty="0"/>
              <a:t>Unmanaged: no long-term value. Sufficient to find by full-text search.</a:t>
            </a:r>
          </a:p>
          <a:p>
            <a:pPr marL="171450" indent="-171450">
              <a:buFontTx/>
              <a:buChar char="-"/>
            </a:pPr>
            <a:r>
              <a:rPr lang="en-US" baseline="0" noProof="0" dirty="0"/>
              <a:t>Managed: business critical. Needs metadata. Contract base.</a:t>
            </a:r>
          </a:p>
          <a:p>
            <a:pPr marL="171450" indent="-171450">
              <a:buFontTx/>
              <a:buChar char="-"/>
            </a:pPr>
            <a:r>
              <a:rPr lang="en-US" baseline="0" noProof="0" dirty="0"/>
              <a:t>Today, separate systems</a:t>
            </a:r>
          </a:p>
          <a:p>
            <a:pPr marL="171450" indent="-171450">
              <a:buFontTx/>
              <a:buChar char="-"/>
            </a:pPr>
            <a:r>
              <a:rPr lang="en-US" baseline="0" noProof="0" dirty="0"/>
              <a:t>IML creates a layer, helps separate the essential from the unessential</a:t>
            </a:r>
          </a:p>
          <a:p>
            <a:pPr marL="171450" indent="-171450">
              <a:buFontTx/>
              <a:buChar char="-"/>
            </a:pPr>
            <a:r>
              <a:rPr lang="en-US" baseline="0" noProof="0" dirty="0"/>
              <a:t>No need to move</a:t>
            </a:r>
            <a:endParaRPr lang="en-US" noProof="0" dirty="0"/>
          </a:p>
          <a:p>
            <a:endParaRPr lang="fi-FI" dirty="0"/>
          </a:p>
          <a:p>
            <a:r>
              <a:rPr lang="en-US" i="0" baseline="0" noProof="0" dirty="0"/>
              <a:t>When we expand the role of ECM to manage information in other repositories as well, the increase in the volume of information may sound daunting. That's what I was pondering for quite a long time, but in the end, the solution is simple.</a:t>
            </a:r>
          </a:p>
          <a:p>
            <a:endParaRPr lang="en-US" i="0" baseline="0" noProof="0" dirty="0"/>
          </a:p>
          <a:p>
            <a:r>
              <a:rPr lang="en-US" i="0" baseline="0" noProof="0" dirty="0"/>
              <a:t>A key realization is that information should be managed differently depending on how valuable it is. We break information down into two broad categories: </a:t>
            </a:r>
            <a:r>
              <a:rPr lang="en-US" i="1" baseline="0" noProof="0" dirty="0"/>
              <a:t>unmanaged content </a:t>
            </a:r>
            <a:r>
              <a:rPr lang="en-US" i="0" baseline="0" noProof="0" dirty="0"/>
              <a:t>and </a:t>
            </a:r>
            <a:r>
              <a:rPr lang="en-US" i="1" baseline="0" noProof="0" dirty="0"/>
              <a:t>managed content</a:t>
            </a:r>
            <a:r>
              <a:rPr lang="en-US" i="0" baseline="0" noProof="0" dirty="0"/>
              <a:t>.</a:t>
            </a:r>
          </a:p>
          <a:p>
            <a:endParaRPr lang="en-US" i="0" baseline="0" noProof="0" dirty="0"/>
          </a:p>
          <a:p>
            <a:r>
              <a:rPr lang="en-US" i="0" baseline="0" noProof="0" dirty="0"/>
              <a:t>By </a:t>
            </a:r>
            <a:r>
              <a:rPr lang="en-US" i="1" baseline="0" noProof="0" dirty="0"/>
              <a:t>unmanaged content</a:t>
            </a:r>
            <a:r>
              <a:rPr lang="en-US" i="0" baseline="0" noProof="0" dirty="0"/>
              <a:t> we mean information that doesn't have permanent or long-term value to the organization. For example, notes, large part of our email correspondence, photos, PowerPoint presentations and so no. It's not unnecessary information, but still not business critical. An important realization is that we can deal with </a:t>
            </a:r>
            <a:r>
              <a:rPr lang="en-US" i="1" baseline="0" noProof="0" dirty="0"/>
              <a:t>unmanaged content </a:t>
            </a:r>
            <a:r>
              <a:rPr lang="en-US" i="0" baseline="0" noProof="0" dirty="0"/>
              <a:t>even completely without metadata: it's sufficient to find this kind of information by full-text search and similar means.</a:t>
            </a:r>
          </a:p>
          <a:p>
            <a:endParaRPr lang="en-US" i="0" baseline="0" noProof="0" dirty="0"/>
          </a:p>
          <a:p>
            <a:r>
              <a:rPr lang="en-US" i="0" baseline="0" noProof="0" dirty="0"/>
              <a:t>By </a:t>
            </a:r>
            <a:r>
              <a:rPr lang="en-US" i="1" baseline="0" noProof="0" dirty="0"/>
              <a:t>managed content</a:t>
            </a:r>
            <a:r>
              <a:rPr lang="en-US" i="0" baseline="0" noProof="0" dirty="0"/>
              <a:t> we mean business-critical information that has long-term value for the organization. Such as proposals, orders, and contracts. They need to be managed explicitly and reliably, because it's not sufficient for an organization to find its effective contracts only if the user can think of all the right search terms. For </a:t>
            </a:r>
            <a:r>
              <a:rPr lang="en-US" i="1" baseline="0" noProof="0" dirty="0" err="1"/>
              <a:t>managerd</a:t>
            </a:r>
            <a:r>
              <a:rPr lang="en-US" i="1" baseline="0" noProof="0" dirty="0"/>
              <a:t> content</a:t>
            </a:r>
            <a:r>
              <a:rPr lang="en-US" i="0" baseline="0" noProof="0" dirty="0"/>
              <a:t>, metadata is the key: when we use metadata to categorize a document as a contract, associate it with a customer, and specify its validity period, we explicitly know that this document is part of the company's contract base regardless of if the file contains the word contract. The document could be in a foreign language, for instance.</a:t>
            </a:r>
          </a:p>
          <a:p>
            <a:endParaRPr lang="fi-FI" i="0" baseline="0" dirty="0"/>
          </a:p>
          <a:p>
            <a:r>
              <a:rPr lang="en-US" i="0" baseline="0" noProof="0" dirty="0"/>
              <a:t>But even though valuable and less valuable information should be managed in different ways, it doesn't mean that we should have separate systems for them. And that's exactly what the problem today is: we offer the users different systems, such as network drive, OneDrive, and SharePoint, and try to tell them what kind of information should be stored in each of these. Less important stuff to OneDrive, more important stuff to SharePoint. Is it </a:t>
            </a:r>
            <a:r>
              <a:rPr lang="en-US" i="0" baseline="0" noProof="0" dirty="0" err="1"/>
              <a:t>suprising</a:t>
            </a:r>
            <a:r>
              <a:rPr lang="en-US" i="0" baseline="0" noProof="0" dirty="0"/>
              <a:t> that documents end up in the "wrong places" when it's not actually that clear to anyone if this draft of a contract is less important or more important, since it's just a draft.</a:t>
            </a:r>
          </a:p>
          <a:p>
            <a:endParaRPr lang="en-US" i="0" baseline="0" noProof="0" dirty="0"/>
          </a:p>
          <a:p>
            <a:r>
              <a:rPr lang="en-US" i="0" baseline="0" noProof="0" dirty="0"/>
              <a:t>ECM has traditionally been very strong in managing the business-critical information. So precisely that kind of information that benefits hugely from metadata. A weakness of ECM has perhaps been in the area of managing the less valuable information, that for which the users wouldn't necessarily care to fill in any metadata -- storing that in ECM may have felt as being laborious or excessive.</a:t>
            </a:r>
          </a:p>
          <a:p>
            <a:endParaRPr lang="en-US" i="0" baseline="0" noProof="0" dirty="0"/>
          </a:p>
          <a:p>
            <a:r>
              <a:rPr lang="en-US" i="0" baseline="0" noProof="0" dirty="0"/>
              <a:t>Now the Intelligent Metadata Layer solves this by creating a layer on top of the existing repositories. Through this layer users have access to all information regardless of its location, whether it is </a:t>
            </a:r>
            <a:r>
              <a:rPr lang="en-US" i="1" baseline="0" noProof="0" dirty="0"/>
              <a:t>unmanaged content</a:t>
            </a:r>
            <a:r>
              <a:rPr lang="en-US" i="0" baseline="0" noProof="0" dirty="0"/>
              <a:t> or </a:t>
            </a:r>
            <a:r>
              <a:rPr lang="en-US" i="1" baseline="0" noProof="0" dirty="0"/>
              <a:t>managed content</a:t>
            </a:r>
            <a:r>
              <a:rPr lang="en-US" i="0" baseline="0" noProof="0" dirty="0"/>
              <a:t>. It helps users separate the essential information from the unessential, but doesn't require moving or copying the information to another system in order to achieve this.</a:t>
            </a:r>
          </a:p>
        </p:txBody>
      </p:sp>
      <p:sp>
        <p:nvSpPr>
          <p:cNvPr id="4" name="Slide Number Placeholder 3"/>
          <p:cNvSpPr>
            <a:spLocks noGrp="1"/>
          </p:cNvSpPr>
          <p:nvPr>
            <p:ph type="sldNum" sz="quarter" idx="10"/>
          </p:nvPr>
        </p:nvSpPr>
        <p:spPr/>
        <p:txBody>
          <a:bodyPr/>
          <a:lstStyle/>
          <a:p>
            <a:fld id="{FEF469D5-CC6E-4943-AAFD-B7D73FABB492}"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40786344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i="0" baseline="0" noProof="0" dirty="0"/>
              <a:t>The architecture is repository agnostic</a:t>
            </a:r>
          </a:p>
          <a:p>
            <a:pPr marL="171450" indent="-171450">
              <a:buFontTx/>
              <a:buChar char="-"/>
            </a:pPr>
            <a:r>
              <a:rPr lang="en-US" i="0" baseline="0" noProof="0" dirty="0"/>
              <a:t>No longer only in the ECM vault</a:t>
            </a:r>
          </a:p>
          <a:p>
            <a:pPr marL="171450" indent="-171450">
              <a:buFontTx/>
              <a:buChar char="-"/>
            </a:pPr>
            <a:r>
              <a:rPr lang="en-US" i="0" baseline="0" noProof="0" dirty="0"/>
              <a:t>Unified user experience</a:t>
            </a:r>
          </a:p>
          <a:p>
            <a:pPr marL="171450" indent="-171450">
              <a:buFontTx/>
              <a:buChar char="-"/>
            </a:pPr>
            <a:r>
              <a:rPr lang="en-US" i="0" baseline="0" noProof="0" dirty="0"/>
              <a:t>Search for </a:t>
            </a:r>
            <a:r>
              <a:rPr lang="en-US" i="1" baseline="0" noProof="0" dirty="0"/>
              <a:t>lease agreement</a:t>
            </a:r>
            <a:endParaRPr lang="en-US" i="0" baseline="0" noProof="0" dirty="0"/>
          </a:p>
          <a:p>
            <a:pPr marL="171450" indent="-171450">
              <a:buFontTx/>
              <a:buChar char="-"/>
            </a:pPr>
            <a:r>
              <a:rPr lang="en-US" i="0" baseline="0" noProof="0" dirty="0"/>
              <a:t>Think about the immediate benefits: mobile access to network drives</a:t>
            </a:r>
          </a:p>
          <a:p>
            <a:pPr marL="171450" indent="-171450">
              <a:buFontTx/>
              <a:buChar char="-"/>
            </a:pPr>
            <a:r>
              <a:rPr lang="en-US" i="0" baseline="0" noProof="0" dirty="0"/>
              <a:t>IML enables enriching information with metadata, making it managed content</a:t>
            </a:r>
          </a:p>
          <a:p>
            <a:pPr marL="171450" indent="-171450">
              <a:buFontTx/>
              <a:buChar char="-"/>
            </a:pPr>
            <a:r>
              <a:rPr lang="en-US" i="0" baseline="0" noProof="0" dirty="0"/>
              <a:t>Core idea: manage metadata in a centralized manner, but</a:t>
            </a:r>
            <a:r>
              <a:rPr lang="fi-FI" i="0" baseline="0" noProof="0" dirty="0"/>
              <a:t>…</a:t>
            </a:r>
            <a:endParaRPr lang="en-US" i="0" baseline="0" noProof="0" dirty="0"/>
          </a:p>
          <a:p>
            <a:endParaRPr lang="en-US" i="0" baseline="0" noProof="0" dirty="0"/>
          </a:p>
          <a:p>
            <a:r>
              <a:rPr lang="en-US" i="0" baseline="0" noProof="0" dirty="0"/>
              <a:t>The architecture of the next generation of ECM is repository agnostic. Instead of all information being in the ECM vault, in the new architecture ECM Server connects to multiple different systems and repositories. Documents and other data can of course still be stored in the ECM vault, too, but it's no longer a requirement. Now, part of the managed information can reside in, for instance, network drive, Salesforce, or Dropbox.</a:t>
            </a:r>
          </a:p>
          <a:p>
            <a:endParaRPr lang="en-US" i="0" baseline="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baseline="0" noProof="0" dirty="0"/>
              <a:t>For the users the system provides a unified user experience, centralized access to all information regardless of the system that's storing it. The user can, for example, search in the ECM interface by the term </a:t>
            </a:r>
            <a:r>
              <a:rPr lang="en-US" i="1" baseline="0" noProof="0" dirty="0"/>
              <a:t>lease agreement </a:t>
            </a:r>
            <a:r>
              <a:rPr lang="en-US" i="0" baseline="0" noProof="0" dirty="0"/>
              <a:t>and get as results documents some of which might reside in ECM, but other in say SharePoint or SAP. The location doesn't actually even matter to the user. The needed information can be found and it can be edited directly from the ECM user interface.</a:t>
            </a:r>
          </a:p>
          <a:p>
            <a:endParaRPr lang="en-US" i="0" baseline="0" noProof="0" dirty="0"/>
          </a:p>
          <a:p>
            <a:r>
              <a:rPr lang="en-US" i="0" baseline="0" noProof="0" dirty="0"/>
              <a:t>Think about the immediate benefits that this brings: when network drives are connected to ECM, users immediately have access to all that information also via the mobile apps of ECM. Could it be easier to mobile-enable the existing repositories?</a:t>
            </a:r>
          </a:p>
          <a:p>
            <a:endParaRPr lang="en-US" i="0" baseline="0" noProof="0" dirty="0"/>
          </a:p>
          <a:p>
            <a:r>
              <a:rPr lang="en-US" i="0" baseline="0" noProof="0" dirty="0"/>
              <a:t>Perhaps the most valuable part in this is nevertheless the middle tier, the Intelligent Metadata Layer. It enables enriching information with metadata regardless of its location and system. For instance, a CAD drawing on a network drive can be categorized as a floor plan and associated with a customer and project. In other words, we are giving it metadata. Thanks to metadata, that document will now show up everywhere where it should, including the dynamic views of ECM. But the file itself does not need to move!</a:t>
            </a:r>
          </a:p>
          <a:p>
            <a:endParaRPr lang="en-US" i="0" baseline="0" noProof="0" dirty="0"/>
          </a:p>
          <a:p>
            <a:r>
              <a:rPr lang="en-US" i="0" baseline="0" noProof="0" dirty="0"/>
              <a:t>When a document gets metadata, it becomes managed content. At that moment we create the corresponding metadata object in the ECM database. All information, both unmanaged and managed, can be seen by the user through the ECM layer, but the ECM layer is focused on managing the metadata of the managed content.</a:t>
            </a:r>
          </a:p>
          <a:p>
            <a:endParaRPr lang="en-US" i="0" baseline="0" noProof="0" dirty="0"/>
          </a:p>
          <a:p>
            <a:r>
              <a:rPr lang="en-US" noProof="0" dirty="0"/>
              <a:t>And right</a:t>
            </a:r>
            <a:r>
              <a:rPr lang="en-US" baseline="0" noProof="0" dirty="0"/>
              <a:t> there is the core idea of the Intelligent Metadata Layer: manage metadata in a centralized manner, but let the original information reside where it was. Let's not require moving information from one system to another, but instead create connections between documents and other data objects across system boundaries. And offer the users a unified way to find and deal with all this information.</a:t>
            </a:r>
          </a:p>
          <a:p>
            <a:endParaRPr lang="en-US" baseline="0" noProof="0" dirty="0"/>
          </a:p>
        </p:txBody>
      </p:sp>
      <p:sp>
        <p:nvSpPr>
          <p:cNvPr id="4" name="Slide Number Placeholder 3"/>
          <p:cNvSpPr>
            <a:spLocks noGrp="1"/>
          </p:cNvSpPr>
          <p:nvPr>
            <p:ph type="sldNum" sz="quarter" idx="10"/>
          </p:nvPr>
        </p:nvSpPr>
        <p:spPr/>
        <p:txBody>
          <a:bodyPr/>
          <a:lstStyle/>
          <a:p>
            <a:fld id="{FEF469D5-CC6E-4943-AAFD-B7D73FABB492}" type="slidenum">
              <a:rPr lang="en-US" smtClean="0"/>
              <a:t>13</a:t>
            </a:fld>
            <a:endParaRPr lang="en-US"/>
          </a:p>
        </p:txBody>
      </p:sp>
    </p:spTree>
    <p:extLst>
      <p:ext uri="{BB962C8B-B14F-4D97-AF65-F5344CB8AC3E}">
        <p14:creationId xmlns:p14="http://schemas.microsoft.com/office/powerpoint/2010/main" val="28206496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noProof="0" dirty="0"/>
              <a:t>Traditionally</a:t>
            </a:r>
            <a:r>
              <a:rPr lang="en-US" baseline="0" noProof="0" dirty="0"/>
              <a:t> systems don't really understand what data the manage.</a:t>
            </a:r>
          </a:p>
          <a:p>
            <a:pPr marL="171450" indent="-171450">
              <a:buFontTx/>
              <a:buChar char="-"/>
            </a:pPr>
            <a:r>
              <a:rPr lang="en-US" baseline="0" noProof="0" dirty="0"/>
              <a:t>Time to raise the bar.</a:t>
            </a:r>
          </a:p>
          <a:p>
            <a:pPr marL="171450" indent="-171450">
              <a:buFontTx/>
              <a:buChar char="-"/>
            </a:pPr>
            <a:r>
              <a:rPr lang="en-US" baseline="0" noProof="0" dirty="0"/>
              <a:t>Next-generation ECM is intelligent.</a:t>
            </a:r>
          </a:p>
          <a:p>
            <a:pPr marL="171450" indent="-171450">
              <a:buFontTx/>
              <a:buChar char="-"/>
            </a:pPr>
            <a:r>
              <a:rPr lang="en-US" baseline="0" noProof="0" dirty="0"/>
              <a:t>Understands information like a human</a:t>
            </a:r>
          </a:p>
          <a:p>
            <a:pPr marL="171450" indent="-171450">
              <a:buFontTx/>
              <a:buChar char="-"/>
            </a:pPr>
            <a:r>
              <a:rPr lang="en-US" baseline="0" noProof="0" dirty="0"/>
              <a:t>Assists users to find information better and do their work more efficiently</a:t>
            </a:r>
            <a:endParaRPr lang="en-US" noProof="0" dirty="0"/>
          </a:p>
          <a:p>
            <a:endParaRPr lang="en-US" noProof="0" dirty="0"/>
          </a:p>
          <a:p>
            <a:r>
              <a:rPr lang="en-US" noProof="0" dirty="0"/>
              <a:t>Traditionally, ECM systems don't really understand what data they store or manage. The user is prompted to enter metadata, or the user is expected to know where to save the file.</a:t>
            </a:r>
          </a:p>
          <a:p>
            <a:endParaRPr lang="en-US" noProof="0" dirty="0"/>
          </a:p>
          <a:p>
            <a:r>
              <a:rPr lang="en-US" noProof="0" dirty="0"/>
              <a:t>But since metadata is such an</a:t>
            </a:r>
            <a:r>
              <a:rPr lang="en-US" baseline="0" noProof="0" dirty="0"/>
              <a:t> essential part of modern information management, it's time to raise the bar. The next-generation ECM system is intelligent: it understands the information it manages like humans do, and assists the users to find information better and do their work more efficiently.</a:t>
            </a:r>
            <a:endParaRPr lang="en-US" noProof="0" dirty="0"/>
          </a:p>
        </p:txBody>
      </p:sp>
      <p:sp>
        <p:nvSpPr>
          <p:cNvPr id="4" name="Slide Number Placeholder 3"/>
          <p:cNvSpPr>
            <a:spLocks noGrp="1"/>
          </p:cNvSpPr>
          <p:nvPr>
            <p:ph type="sldNum" sz="quarter" idx="10"/>
          </p:nvPr>
        </p:nvSpPr>
        <p:spPr/>
        <p:txBody>
          <a:bodyPr/>
          <a:lstStyle/>
          <a:p>
            <a:fld id="{FEF469D5-CC6E-4943-AAFD-B7D73FABB492}" type="slidenum">
              <a:rPr lang="en-US" smtClean="0"/>
              <a:t>15</a:t>
            </a:fld>
            <a:endParaRPr lang="en-US"/>
          </a:p>
        </p:txBody>
      </p:sp>
    </p:spTree>
    <p:extLst>
      <p:ext uri="{BB962C8B-B14F-4D97-AF65-F5344CB8AC3E}">
        <p14:creationId xmlns:p14="http://schemas.microsoft.com/office/powerpoint/2010/main" val="25533836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noProof="0" dirty="0"/>
              <a:t>The progress in the past few years</a:t>
            </a:r>
          </a:p>
          <a:p>
            <a:pPr marL="171450" indent="-171450">
              <a:buFontTx/>
              <a:buChar char="-"/>
            </a:pPr>
            <a:r>
              <a:rPr lang="en-US" baseline="0" noProof="0" dirty="0"/>
              <a:t>In IML we harness</a:t>
            </a:r>
          </a:p>
          <a:p>
            <a:pPr marL="171450" indent="-171450">
              <a:buFontTx/>
              <a:buChar char="-"/>
            </a:pPr>
            <a:r>
              <a:rPr lang="en-US" baseline="0" noProof="0" dirty="0"/>
              <a:t>Can categorize information automatically and infer metadata from the content of documents</a:t>
            </a:r>
          </a:p>
          <a:p>
            <a:pPr marL="171450" indent="-171450">
              <a:buFontTx/>
              <a:buChar char="-"/>
            </a:pPr>
            <a:r>
              <a:rPr lang="en-US" baseline="0" noProof="0" dirty="0"/>
              <a:t>Contract, customer</a:t>
            </a:r>
          </a:p>
          <a:p>
            <a:endParaRPr lang="en-US" baseline="0" noProof="0" dirty="0"/>
          </a:p>
          <a:p>
            <a:r>
              <a:rPr lang="en-US" baseline="0" noProof="0" dirty="0"/>
              <a:t>In the past few years, the progress in the fields of text analytics, machine learning, and natural language processing has been amazing. In the Intelligent Metadata Layer, we harness the latest innovations in these areas for the benefit of ECM users.</a:t>
            </a:r>
          </a:p>
          <a:p>
            <a:endParaRPr lang="en-US" baseline="0" noProof="0" dirty="0"/>
          </a:p>
          <a:p>
            <a:r>
              <a:rPr lang="en-US" baseline="0" noProof="0" dirty="0"/>
              <a:t>The next generation of ECM can categorize information automatically and can infer metadata from the content of the documents. When you save a contract, ECM understands from the content that it's a contract. It even suggests which customer it should be associated with.</a:t>
            </a:r>
          </a:p>
        </p:txBody>
      </p:sp>
      <p:sp>
        <p:nvSpPr>
          <p:cNvPr id="4" name="Slide Number Placeholder 3"/>
          <p:cNvSpPr>
            <a:spLocks noGrp="1"/>
          </p:cNvSpPr>
          <p:nvPr>
            <p:ph type="sldNum" sz="quarter" idx="10"/>
          </p:nvPr>
        </p:nvSpPr>
        <p:spPr/>
        <p:txBody>
          <a:bodyPr/>
          <a:lstStyle/>
          <a:p>
            <a:fld id="{FEF469D5-CC6E-4943-AAFD-B7D73FABB492}" type="slidenum">
              <a:rPr lang="en-US" smtClean="0"/>
              <a:t>16</a:t>
            </a:fld>
            <a:endParaRPr lang="en-US"/>
          </a:p>
        </p:txBody>
      </p:sp>
    </p:spTree>
    <p:extLst>
      <p:ext uri="{BB962C8B-B14F-4D97-AF65-F5344CB8AC3E}">
        <p14:creationId xmlns:p14="http://schemas.microsoft.com/office/powerpoint/2010/main" val="17812946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noProof="0" dirty="0"/>
              <a:t>Assisting the user is only one of the applications</a:t>
            </a:r>
          </a:p>
          <a:p>
            <a:pPr marL="171450" indent="-171450">
              <a:buFontTx/>
              <a:buChar char="-"/>
            </a:pPr>
            <a:r>
              <a:rPr lang="en-US" baseline="0" noProof="0" dirty="0"/>
              <a:t>Processing existing content</a:t>
            </a:r>
          </a:p>
          <a:p>
            <a:pPr marL="171450" indent="-171450">
              <a:buFontTx/>
              <a:buChar char="-"/>
            </a:pPr>
            <a:r>
              <a:rPr lang="en-US" baseline="0" noProof="0" dirty="0"/>
              <a:t>Separating business-critical information from the less important</a:t>
            </a:r>
          </a:p>
          <a:p>
            <a:pPr marL="171450" indent="-171450">
              <a:buFontTx/>
              <a:buChar char="-"/>
            </a:pPr>
            <a:r>
              <a:rPr lang="en-US" baseline="0" noProof="0" dirty="0"/>
              <a:t>Sometimes we want to move</a:t>
            </a:r>
          </a:p>
          <a:p>
            <a:pPr marL="171450" indent="-171450">
              <a:buFontTx/>
              <a:buChar char="-"/>
            </a:pPr>
            <a:r>
              <a:rPr lang="en-US" baseline="0" noProof="0" dirty="0"/>
              <a:t>Dropbox, IPR document</a:t>
            </a:r>
          </a:p>
          <a:p>
            <a:pPr marL="171450" indent="-171450">
              <a:buFontTx/>
              <a:buChar char="-"/>
            </a:pPr>
            <a:r>
              <a:rPr lang="en-US" baseline="0" noProof="0" dirty="0"/>
              <a:t>No desperate instructing of users but well-defined metadata-based rules</a:t>
            </a:r>
          </a:p>
          <a:p>
            <a:pPr marL="171450" indent="-171450">
              <a:buFontTx/>
              <a:buChar char="-"/>
            </a:pPr>
            <a:r>
              <a:rPr lang="en-US" baseline="0" noProof="0" dirty="0"/>
              <a:t>Understanding content like a human, lots of progress ahead</a:t>
            </a:r>
          </a:p>
          <a:p>
            <a:pPr marL="171450" indent="-171450">
              <a:buFontTx/>
              <a:buChar char="-"/>
            </a:pPr>
            <a:r>
              <a:rPr lang="en-US" baseline="0" noProof="0" dirty="0"/>
              <a:t>Not only text, but also voice and images</a:t>
            </a:r>
          </a:p>
          <a:p>
            <a:endParaRPr lang="en-US" baseline="0" noProof="0" dirty="0"/>
          </a:p>
          <a:p>
            <a:r>
              <a:rPr lang="en-US" noProof="0" dirty="0"/>
              <a:t>Assisting the user in metadata entry is just one of the applications. Automatic categorization and metadata extraction can also process the existing content</a:t>
            </a:r>
            <a:r>
              <a:rPr lang="en-US" baseline="0" noProof="0" dirty="0"/>
              <a:t> in the repositories that have been connected to ECM. You can separate business-critical information from the less important content, such as identify contracts on a network drive automatically.</a:t>
            </a:r>
          </a:p>
          <a:p>
            <a:endParaRPr lang="en-US" baseline="0" noProof="0" dirty="0"/>
          </a:p>
          <a:p>
            <a:r>
              <a:rPr lang="en-US" baseline="0" noProof="0" dirty="0"/>
              <a:t>I said multiple times that we no longer need to move documents from one repository to another. But sometimes moving is precisely what is wanted. For example, many organizations want to restrict the kind of information that can be stored in cloud services. With text analytics we can automatically detect, for instance, that a user has a document with sensitive IPR information in her Dropbox. We can then automatically move that document to an appropriate repository and leave behind a shortcut to the new location of that document.</a:t>
            </a:r>
          </a:p>
          <a:p>
            <a:endParaRPr lang="en-US" baseline="0" noProof="0" dirty="0"/>
          </a:p>
          <a:p>
            <a:r>
              <a:rPr lang="en-US" baseline="0" noProof="0" dirty="0"/>
              <a:t>So, for the users, the location of the information doesn't need to matter, but the organization may well want to control it. Now you don't need to try to achieve that by desperately instructing the users, but instead by taking advantage of well-defined, metadata-based rules: no patent applications in cloud repositories. All employee agreements in the HR vault. The Intelligent Metadata Layer takes care of this automatically based on metadata.</a:t>
            </a:r>
          </a:p>
          <a:p>
            <a:endParaRPr lang="en-US" baseline="0" noProof="0" dirty="0"/>
          </a:p>
          <a:p>
            <a:r>
              <a:rPr lang="en-US" baseline="0" noProof="0" dirty="0"/>
              <a:t>The field of understanding the information like a human is something where we will still see great leaps in the coming years. It's also not restricted to text but applies to voice, images, and video. Even today we can, for example, recognize objects in photos.</a:t>
            </a:r>
          </a:p>
        </p:txBody>
      </p:sp>
      <p:sp>
        <p:nvSpPr>
          <p:cNvPr id="4" name="Slide Number Placeholder 3"/>
          <p:cNvSpPr>
            <a:spLocks noGrp="1"/>
          </p:cNvSpPr>
          <p:nvPr>
            <p:ph type="sldNum" sz="quarter" idx="10"/>
          </p:nvPr>
        </p:nvSpPr>
        <p:spPr/>
        <p:txBody>
          <a:bodyPr/>
          <a:lstStyle/>
          <a:p>
            <a:fld id="{FEF469D5-CC6E-4943-AAFD-B7D73FABB492}" type="slidenum">
              <a:rPr lang="en-US" smtClean="0"/>
              <a:t>20</a:t>
            </a:fld>
            <a:endParaRPr lang="en-US"/>
          </a:p>
        </p:txBody>
      </p:sp>
    </p:spTree>
    <p:extLst>
      <p:ext uri="{BB962C8B-B14F-4D97-AF65-F5344CB8AC3E}">
        <p14:creationId xmlns:p14="http://schemas.microsoft.com/office/powerpoint/2010/main" val="35433580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1200" kern="1200" baseline="0" noProof="0" dirty="0">
                <a:solidFill>
                  <a:schemeClr val="tx1"/>
                </a:solidFill>
                <a:effectLst/>
                <a:latin typeface="+mn-lt"/>
                <a:ea typeface="+mn-ea"/>
                <a:cs typeface="+mn-cs"/>
              </a:rPr>
              <a:t>Data migration is one of the biggest stumbling blocks</a:t>
            </a:r>
          </a:p>
          <a:p>
            <a:pPr marL="171450" indent="-171450">
              <a:buFontTx/>
              <a:buChar char="-"/>
            </a:pPr>
            <a:r>
              <a:rPr lang="en-US" sz="1200" kern="1200" baseline="0" noProof="0" dirty="0">
                <a:solidFill>
                  <a:schemeClr val="tx1"/>
                </a:solidFill>
                <a:effectLst/>
                <a:latin typeface="+mn-lt"/>
                <a:ea typeface="+mn-ea"/>
                <a:cs typeface="+mn-cs"/>
              </a:rPr>
              <a:t>Difficult, time-consuming, and expensive</a:t>
            </a:r>
          </a:p>
          <a:p>
            <a:pPr marL="171450" indent="-171450">
              <a:buFontTx/>
              <a:buChar char="-"/>
            </a:pPr>
            <a:r>
              <a:rPr lang="en-US" sz="1200" kern="1200" baseline="0" noProof="0" dirty="0">
                <a:solidFill>
                  <a:schemeClr val="tx1"/>
                </a:solidFill>
                <a:effectLst/>
                <a:latin typeface="+mn-lt"/>
                <a:ea typeface="+mn-ea"/>
                <a:cs typeface="+mn-cs"/>
              </a:rPr>
              <a:t>What if it fails?</a:t>
            </a:r>
          </a:p>
          <a:p>
            <a:pPr marL="171450" indent="-171450">
              <a:buFontTx/>
              <a:buChar char="-"/>
            </a:pPr>
            <a:r>
              <a:rPr lang="en-US" sz="1200" kern="1200" baseline="0" noProof="0" dirty="0">
                <a:solidFill>
                  <a:schemeClr val="tx1"/>
                </a:solidFill>
                <a:effectLst/>
                <a:latin typeface="+mn-lt"/>
                <a:ea typeface="+mn-ea"/>
                <a:cs typeface="+mn-cs"/>
              </a:rPr>
              <a:t>Thanks to IML we can avoid the migration pain!</a:t>
            </a:r>
          </a:p>
          <a:p>
            <a:pPr marL="171450" indent="-171450">
              <a:buFontTx/>
              <a:buChar char="-"/>
            </a:pPr>
            <a:r>
              <a:rPr lang="en-US" sz="1200" kern="1200" baseline="0" noProof="0" dirty="0">
                <a:solidFill>
                  <a:schemeClr val="tx1"/>
                </a:solidFill>
                <a:effectLst/>
                <a:latin typeface="+mn-lt"/>
                <a:ea typeface="+mn-ea"/>
                <a:cs typeface="+mn-cs"/>
              </a:rPr>
              <a:t>A layer on top of the existing repositories</a:t>
            </a:r>
          </a:p>
          <a:p>
            <a:endParaRPr lang="en-US" sz="1200" kern="1200" baseline="0" noProof="0" dirty="0">
              <a:solidFill>
                <a:schemeClr val="tx1"/>
              </a:solidFill>
              <a:effectLst/>
              <a:latin typeface="+mn-lt"/>
              <a:ea typeface="+mn-ea"/>
              <a:cs typeface="+mn-cs"/>
            </a:endParaRPr>
          </a:p>
          <a:p>
            <a:r>
              <a:rPr lang="en-US" sz="1200" kern="1200" baseline="0" noProof="0" dirty="0">
                <a:solidFill>
                  <a:schemeClr val="tx1"/>
                </a:solidFill>
                <a:effectLst/>
                <a:latin typeface="+mn-lt"/>
                <a:ea typeface="+mn-ea"/>
                <a:cs typeface="+mn-cs"/>
              </a:rPr>
              <a:t>Data migration is one of the biggest stumbling blocks in the implementation of a new ECM system. How to get all existing data moved to the new system? Difficult, time-consuming, and expensive.</a:t>
            </a:r>
          </a:p>
          <a:p>
            <a:endParaRPr lang="en-US" sz="1200" kern="1200" baseline="0" noProof="0" dirty="0">
              <a:solidFill>
                <a:schemeClr val="tx1"/>
              </a:solidFill>
              <a:effectLst/>
              <a:latin typeface="+mn-lt"/>
              <a:ea typeface="+mn-ea"/>
              <a:cs typeface="+mn-cs"/>
            </a:endParaRPr>
          </a:p>
          <a:p>
            <a:r>
              <a:rPr lang="en-US" sz="1200" kern="1200" baseline="0" noProof="0" dirty="0">
                <a:solidFill>
                  <a:schemeClr val="tx1"/>
                </a:solidFill>
                <a:effectLst/>
                <a:latin typeface="+mn-lt"/>
                <a:ea typeface="+mn-ea"/>
                <a:cs typeface="+mn-cs"/>
              </a:rPr>
              <a:t>Thanks to the Intelligent Metadata Layer, we can avoid the migration pain! Instead of moving data, let's add ECM as a layer on top of the existing repositories. This way we can enjoy the benefits of modern information management instantly.</a:t>
            </a:r>
          </a:p>
        </p:txBody>
      </p:sp>
      <p:sp>
        <p:nvSpPr>
          <p:cNvPr id="4" name="Slide Number Placeholder 3"/>
          <p:cNvSpPr>
            <a:spLocks noGrp="1"/>
          </p:cNvSpPr>
          <p:nvPr>
            <p:ph type="sldNum" sz="quarter" idx="10"/>
          </p:nvPr>
        </p:nvSpPr>
        <p:spPr/>
        <p:txBody>
          <a:bodyPr/>
          <a:lstStyle/>
          <a:p>
            <a:fld id="{FEF469D5-CC6E-4943-AAFD-B7D73FABB492}" type="slidenum">
              <a:rPr lang="en-US" smtClean="0"/>
              <a:t>24</a:t>
            </a:fld>
            <a:endParaRPr lang="en-US"/>
          </a:p>
        </p:txBody>
      </p:sp>
    </p:spTree>
    <p:extLst>
      <p:ext uri="{BB962C8B-B14F-4D97-AF65-F5344CB8AC3E}">
        <p14:creationId xmlns:p14="http://schemas.microsoft.com/office/powerpoint/2010/main" val="31823446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kern="1200" baseline="0" noProof="0" dirty="0">
                <a:solidFill>
                  <a:schemeClr val="tx1"/>
                </a:solidFill>
                <a:effectLst/>
                <a:latin typeface="+mn-lt"/>
                <a:ea typeface="+mn-ea"/>
                <a:cs typeface="+mn-cs"/>
              </a:rPr>
              <a:t>And since data is not moved, users don't need to transition overnight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kern="1200" baseline="0" noProof="0" dirty="0">
                <a:solidFill>
                  <a:schemeClr val="tx1"/>
                </a:solidFill>
                <a:effectLst/>
                <a:latin typeface="+mn-lt"/>
                <a:ea typeface="+mn-ea"/>
                <a:cs typeface="+mn-cs"/>
              </a:rPr>
              <a:t>Can get familiar and use in parallel</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kern="1200" baseline="0" noProof="0" dirty="0">
                <a:solidFill>
                  <a:schemeClr val="tx1"/>
                </a:solidFill>
                <a:effectLst/>
                <a:latin typeface="+mn-lt"/>
                <a:ea typeface="+mn-ea"/>
                <a:cs typeface="+mn-cs"/>
              </a:rPr>
              <a:t>User, team or business unit at a time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kern="1200" baseline="0" noProof="0" dirty="0">
                <a:solidFill>
                  <a:schemeClr val="tx1"/>
                </a:solidFill>
                <a:effectLst/>
                <a:latin typeface="+mn-lt"/>
                <a:ea typeface="+mn-ea"/>
                <a:cs typeface="+mn-cs"/>
              </a:rPr>
              <a:t>The migration will happen, too, but in a new way</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kern="1200" baseline="0" noProof="0" dirty="0">
                <a:solidFill>
                  <a:schemeClr val="tx1"/>
                </a:solidFill>
                <a:effectLst/>
                <a:latin typeface="+mn-lt"/>
                <a:ea typeface="+mn-ea"/>
                <a:cs typeface="+mn-cs"/>
              </a:rPr>
              <a:t>Gradually. Naturally. Risk free.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kern="1200" baseline="0" noProof="0" dirty="0">
                <a:solidFill>
                  <a:schemeClr val="tx1"/>
                </a:solidFill>
                <a:effectLst/>
                <a:latin typeface="+mn-lt"/>
                <a:ea typeface="+mn-ea"/>
                <a:cs typeface="+mn-cs"/>
              </a:rPr>
              <a:t>You can shut down the old system.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noProof="0" dirty="0">
                <a:solidFill>
                  <a:schemeClr val="tx1"/>
                </a:solidFill>
                <a:effectLst/>
                <a:latin typeface="+mn-lt"/>
                <a:ea typeface="+mn-ea"/>
                <a:cs typeface="+mn-cs"/>
              </a:rPr>
              <a:t>And since data is not moved, users don't need to transition from the old system to the new one overnight either. They can get familiar with ECM at their own pace and use the systems in parallel.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noProof="0" dirty="0">
                <a:solidFill>
                  <a:schemeClr val="tx1"/>
                </a:solidFill>
                <a:effectLst/>
                <a:latin typeface="+mn-lt"/>
                <a:ea typeface="+mn-ea"/>
                <a:cs typeface="+mn-cs"/>
              </a:rPr>
              <a:t>And yes, the migration and decommissioning of the old systems will eventually happen, too, but in a new way: Gradually, not overnight. Naturally, in a pace that works for the users. Risk free, without disturbing the core business. Once the users have become familiar with finding and dealing with information via ECM, not because they were forced but because it's easier -- you can tell ECM Server to ingest the data from the old system entirely to ECM. Then you can shut down the old system and realize cost savings, and the users won't even notice the change anymore.</a:t>
            </a:r>
          </a:p>
        </p:txBody>
      </p:sp>
      <p:sp>
        <p:nvSpPr>
          <p:cNvPr id="4" name="Slide Number Placeholder 3"/>
          <p:cNvSpPr>
            <a:spLocks noGrp="1"/>
          </p:cNvSpPr>
          <p:nvPr>
            <p:ph type="sldNum" sz="quarter" idx="10"/>
          </p:nvPr>
        </p:nvSpPr>
        <p:spPr/>
        <p:txBody>
          <a:bodyPr/>
          <a:lstStyle/>
          <a:p>
            <a:fld id="{FEF469D5-CC6E-4943-AAFD-B7D73FABB492}" type="slidenum">
              <a:rPr lang="en-US" smtClean="0"/>
              <a:t>25</a:t>
            </a:fld>
            <a:endParaRPr lang="en-US"/>
          </a:p>
        </p:txBody>
      </p:sp>
    </p:spTree>
    <p:extLst>
      <p:ext uri="{BB962C8B-B14F-4D97-AF65-F5344CB8AC3E}">
        <p14:creationId xmlns:p14="http://schemas.microsoft.com/office/powerpoint/2010/main" val="31963689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noProof="0" dirty="0"/>
              <a:t>Benefits of ECM now regardless of the repository</a:t>
            </a:r>
          </a:p>
          <a:p>
            <a:pPr marL="171450" indent="-171450">
              <a:buFontTx/>
              <a:buChar char="-"/>
            </a:pPr>
            <a:endParaRPr lang="en-US" baseline="0" noProof="0" dirty="0"/>
          </a:p>
          <a:p>
            <a:pPr marL="171450" indent="-171450">
              <a:buFontTx/>
              <a:buChar char="-"/>
            </a:pPr>
            <a:r>
              <a:rPr lang="en-US" baseline="0" noProof="0" dirty="0"/>
              <a:t>Significant change, future of ECM</a:t>
            </a:r>
          </a:p>
          <a:p>
            <a:endParaRPr lang="en-US" baseline="0" noProof="0" dirty="0"/>
          </a:p>
          <a:p>
            <a:r>
              <a:rPr lang="en-US" baseline="0" noProof="0" dirty="0"/>
              <a:t>Thanks to the Intelligent Metadata Layer, the benefits of ECM are now available regardless of the repository. What previously was available only for information that's stored in ECM, can in the future be utilized much more broadly.</a:t>
            </a:r>
          </a:p>
          <a:p>
            <a:endParaRPr lang="en-US" baseline="0" noProof="0" dirty="0"/>
          </a:p>
          <a:p>
            <a:r>
              <a:rPr lang="en-US" baseline="0" noProof="0" dirty="0"/>
              <a:t>You can open and save documents by using the virtual drive of ECM, regardless of the repository where the documents are.</a:t>
            </a:r>
          </a:p>
          <a:p>
            <a:endParaRPr lang="en-US" baseline="0" noProof="0" dirty="0"/>
          </a:p>
          <a:p>
            <a:r>
              <a:rPr lang="en-US" baseline="0" noProof="0" dirty="0"/>
              <a:t>You can use the versatile search features of ECM and add metadata to documents, even if they reside on a network drive.</a:t>
            </a:r>
          </a:p>
          <a:p>
            <a:endParaRPr lang="en-US" baseline="0" noProof="0" dirty="0"/>
          </a:p>
          <a:p>
            <a:r>
              <a:rPr lang="en-US" baseline="0" noProof="0" dirty="0"/>
              <a:t>You can use the metadata-based views and workflows of ECM across system boundaries.</a:t>
            </a:r>
          </a:p>
          <a:p>
            <a:endParaRPr lang="en-US" baseline="0" noProof="0" dirty="0"/>
          </a:p>
          <a:p>
            <a:r>
              <a:rPr lang="en-US" baseline="0" noProof="0" dirty="0"/>
              <a:t>And as previously mentioned, mobile access to all information comes almost by itself -- and offline capabilities, too!</a:t>
            </a:r>
          </a:p>
          <a:p>
            <a:endParaRPr lang="en-US" baseline="0" noProof="0" dirty="0"/>
          </a:p>
          <a:p>
            <a:r>
              <a:rPr lang="en-US" baseline="0" noProof="0" dirty="0"/>
              <a:t>This is a significant change in how we think about ECM and information management. We believe that this is the future of ECM.</a:t>
            </a:r>
          </a:p>
        </p:txBody>
      </p:sp>
      <p:sp>
        <p:nvSpPr>
          <p:cNvPr id="4" name="Slide Number Placeholder 3"/>
          <p:cNvSpPr>
            <a:spLocks noGrp="1"/>
          </p:cNvSpPr>
          <p:nvPr>
            <p:ph type="sldNum" sz="quarter" idx="10"/>
          </p:nvPr>
        </p:nvSpPr>
        <p:spPr/>
        <p:txBody>
          <a:bodyPr/>
          <a:lstStyle/>
          <a:p>
            <a:fld id="{FEF469D5-CC6E-4943-AAFD-B7D73FABB492}" type="slidenum">
              <a:rPr lang="en-US" smtClean="0"/>
              <a:t>26</a:t>
            </a:fld>
            <a:endParaRPr lang="en-US"/>
          </a:p>
        </p:txBody>
      </p:sp>
    </p:spTree>
    <p:extLst>
      <p:ext uri="{BB962C8B-B14F-4D97-AF65-F5344CB8AC3E}">
        <p14:creationId xmlns:p14="http://schemas.microsoft.com/office/powerpoint/2010/main" val="3677165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err="1"/>
              <a:t>What</a:t>
            </a:r>
            <a:r>
              <a:rPr lang="fi-FI" dirty="0"/>
              <a:t> </a:t>
            </a:r>
            <a:r>
              <a:rPr lang="fi-FI" dirty="0" err="1"/>
              <a:t>are</a:t>
            </a:r>
            <a:r>
              <a:rPr lang="fi-FI" dirty="0"/>
              <a:t> </a:t>
            </a:r>
            <a:r>
              <a:rPr lang="fi-FI" dirty="0" err="1"/>
              <a:t>the</a:t>
            </a:r>
            <a:r>
              <a:rPr lang="fi-FI" dirty="0"/>
              <a:t> </a:t>
            </a:r>
            <a:r>
              <a:rPr lang="fi-FI" dirty="0" err="1"/>
              <a:t>biggest</a:t>
            </a:r>
            <a:r>
              <a:rPr lang="fi-FI" dirty="0"/>
              <a:t> </a:t>
            </a:r>
            <a:r>
              <a:rPr lang="fi-FI" dirty="0" err="1"/>
              <a:t>challenges</a:t>
            </a:r>
            <a:r>
              <a:rPr lang="fi-FI" baseline="0" dirty="0"/>
              <a:t> in </a:t>
            </a:r>
            <a:r>
              <a:rPr lang="fi-FI" baseline="0" dirty="0" err="1"/>
              <a:t>information</a:t>
            </a:r>
            <a:r>
              <a:rPr lang="fi-FI" baseline="0" dirty="0"/>
              <a:t> management </a:t>
            </a:r>
            <a:r>
              <a:rPr lang="fi-FI" baseline="0" dirty="0" err="1"/>
              <a:t>today</a:t>
            </a:r>
            <a:r>
              <a:rPr lang="fi-FI" baseline="0" dirty="0"/>
              <a:t>? </a:t>
            </a:r>
            <a:r>
              <a:rPr lang="fi-FI" baseline="0" dirty="0" err="1"/>
              <a:t>There</a:t>
            </a:r>
            <a:r>
              <a:rPr lang="fi-FI" baseline="0" dirty="0"/>
              <a:t> </a:t>
            </a:r>
            <a:r>
              <a:rPr lang="fi-FI" baseline="0" dirty="0" err="1"/>
              <a:t>are</a:t>
            </a:r>
            <a:r>
              <a:rPr lang="fi-FI" baseline="0" dirty="0"/>
              <a:t> </a:t>
            </a:r>
            <a:r>
              <a:rPr lang="fi-FI" baseline="0" dirty="0" err="1"/>
              <a:t>certainly</a:t>
            </a:r>
            <a:r>
              <a:rPr lang="fi-FI" baseline="0" dirty="0"/>
              <a:t> </a:t>
            </a:r>
            <a:r>
              <a:rPr lang="fi-FI" baseline="0" dirty="0" err="1"/>
              <a:t>many</a:t>
            </a:r>
            <a:r>
              <a:rPr lang="fi-FI" baseline="0" dirty="0"/>
              <a:t>, </a:t>
            </a:r>
            <a:r>
              <a:rPr lang="fi-FI" baseline="0" dirty="0" err="1"/>
              <a:t>but</a:t>
            </a:r>
            <a:r>
              <a:rPr lang="fi-FI" baseline="0" dirty="0"/>
              <a:t> </a:t>
            </a:r>
            <a:r>
              <a:rPr lang="fi-FI" baseline="0" dirty="0" err="1"/>
              <a:t>there's</a:t>
            </a:r>
            <a:r>
              <a:rPr lang="fi-FI" baseline="0" dirty="0"/>
              <a:t> </a:t>
            </a:r>
            <a:r>
              <a:rPr lang="fi-FI" baseline="0" dirty="0" err="1"/>
              <a:t>one</a:t>
            </a:r>
            <a:r>
              <a:rPr lang="fi-FI" baseline="0" dirty="0"/>
              <a:t> </a:t>
            </a:r>
            <a:r>
              <a:rPr lang="fi-FI" baseline="0" dirty="0" err="1"/>
              <a:t>that</a:t>
            </a:r>
            <a:r>
              <a:rPr lang="fi-FI" baseline="0" dirty="0"/>
              <a:t> </a:t>
            </a:r>
            <a:r>
              <a:rPr lang="fi-FI" baseline="0" dirty="0" err="1"/>
              <a:t>comes</a:t>
            </a:r>
            <a:r>
              <a:rPr lang="fi-FI" baseline="0" dirty="0"/>
              <a:t> </a:t>
            </a:r>
            <a:r>
              <a:rPr lang="fi-FI" baseline="0" dirty="0" err="1"/>
              <a:t>up</a:t>
            </a:r>
            <a:r>
              <a:rPr lang="fi-FI" baseline="0" dirty="0"/>
              <a:t> in </a:t>
            </a:r>
            <a:r>
              <a:rPr lang="fi-FI" baseline="0" dirty="0" err="1"/>
              <a:t>almost</a:t>
            </a:r>
            <a:r>
              <a:rPr lang="fi-FI" baseline="0" dirty="0"/>
              <a:t> </a:t>
            </a:r>
            <a:r>
              <a:rPr lang="fi-FI" baseline="0" dirty="0" err="1"/>
              <a:t>all</a:t>
            </a:r>
            <a:r>
              <a:rPr lang="fi-FI" baseline="0" dirty="0"/>
              <a:t> </a:t>
            </a:r>
            <a:r>
              <a:rPr lang="fi-FI" baseline="0" dirty="0" err="1"/>
              <a:t>discussions</a:t>
            </a:r>
            <a:r>
              <a:rPr lang="fi-FI" baseline="0" dirty="0"/>
              <a:t>.</a:t>
            </a:r>
            <a:endParaRPr lang="fi-FI" dirty="0"/>
          </a:p>
        </p:txBody>
      </p:sp>
      <p:sp>
        <p:nvSpPr>
          <p:cNvPr id="4" name="Slide Number Placeholder 3"/>
          <p:cNvSpPr>
            <a:spLocks noGrp="1"/>
          </p:cNvSpPr>
          <p:nvPr>
            <p:ph type="sldNum" sz="quarter" idx="10"/>
          </p:nvPr>
        </p:nvSpPr>
        <p:spPr/>
        <p:txBody>
          <a:bodyPr/>
          <a:lstStyle/>
          <a:p>
            <a:fld id="{FEF469D5-CC6E-4943-AAFD-B7D73FABB492}" type="slidenum">
              <a:rPr lang="en-US" smtClean="0"/>
              <a:t>2</a:t>
            </a:fld>
            <a:endParaRPr lang="en-US"/>
          </a:p>
        </p:txBody>
      </p:sp>
    </p:spTree>
    <p:extLst>
      <p:ext uri="{BB962C8B-B14F-4D97-AF65-F5344CB8AC3E}">
        <p14:creationId xmlns:p14="http://schemas.microsoft.com/office/powerpoint/2010/main" val="1564846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0000"/>
              </a:lnSpc>
              <a:spcBef>
                <a:spcPts val="0"/>
              </a:spcBef>
              <a:spcAft>
                <a:spcPts val="0"/>
              </a:spcAft>
              <a:buClrTx/>
              <a:buSzTx/>
              <a:buFontTx/>
              <a:buChar char="-"/>
              <a:tabLst/>
              <a:defRPr/>
            </a:pPr>
            <a:r>
              <a:rPr kumimoji="0" lang="fi-FI" sz="2400" b="0" i="0" u="none" strike="noStrike" kern="1200" cap="none" spc="0" normalizeH="0" baseline="0" noProof="0" dirty="0" err="1">
                <a:ln>
                  <a:noFill/>
                </a:ln>
                <a:solidFill>
                  <a:prstClr val="black"/>
                </a:solidFill>
                <a:effectLst/>
                <a:uLnTx/>
                <a:uFillTx/>
                <a:latin typeface="+mn-lt"/>
              </a:rPr>
              <a:t>Too</a:t>
            </a:r>
            <a:r>
              <a:rPr kumimoji="0" lang="fi-FI" sz="2400" b="0" i="0" u="none" strike="noStrike" kern="1200" cap="none" spc="0" normalizeH="0" baseline="0" noProof="0" dirty="0">
                <a:ln>
                  <a:noFill/>
                </a:ln>
                <a:solidFill>
                  <a:prstClr val="black"/>
                </a:solidFill>
                <a:effectLst/>
                <a:uLnTx/>
                <a:uFillTx/>
                <a:latin typeface="+mn-lt"/>
              </a:rPr>
              <a:t> </a:t>
            </a:r>
            <a:r>
              <a:rPr kumimoji="0" lang="fi-FI" sz="2400" b="0" i="0" u="none" strike="noStrike" kern="1200" cap="none" spc="0" normalizeH="0" baseline="0" noProof="0" dirty="0" err="1">
                <a:ln>
                  <a:noFill/>
                </a:ln>
                <a:solidFill>
                  <a:prstClr val="black"/>
                </a:solidFill>
                <a:effectLst/>
                <a:uLnTx/>
                <a:uFillTx/>
                <a:latin typeface="+mn-lt"/>
              </a:rPr>
              <a:t>many</a:t>
            </a:r>
            <a:r>
              <a:rPr kumimoji="0" lang="fi-FI" sz="2400" b="0" i="0" u="none" strike="noStrike" kern="1200" cap="none" spc="0" normalizeH="0" baseline="0" noProof="0" dirty="0">
                <a:ln>
                  <a:noFill/>
                </a:ln>
                <a:solidFill>
                  <a:prstClr val="black"/>
                </a:solidFill>
                <a:effectLst/>
                <a:uLnTx/>
                <a:uFillTx/>
                <a:latin typeface="+mn-lt"/>
              </a:rPr>
              <a:t> data </a:t>
            </a:r>
            <a:r>
              <a:rPr kumimoji="0" lang="fi-FI" sz="2400" b="0" i="0" u="none" strike="noStrike" kern="1200" cap="none" spc="0" normalizeH="0" baseline="0" noProof="0" dirty="0" err="1">
                <a:ln>
                  <a:noFill/>
                </a:ln>
                <a:solidFill>
                  <a:prstClr val="black"/>
                </a:solidFill>
                <a:effectLst/>
                <a:uLnTx/>
                <a:uFillTx/>
                <a:latin typeface="+mn-lt"/>
              </a:rPr>
              <a:t>repositories</a:t>
            </a:r>
            <a:endParaRPr kumimoji="0" lang="fi-FI" sz="2400" b="0" i="0" u="none" strike="noStrike" kern="1200" cap="none" spc="0" normalizeH="0" baseline="0" noProof="0" dirty="0">
              <a:ln>
                <a:noFill/>
              </a:ln>
              <a:solidFill>
                <a:prstClr val="black"/>
              </a:solidFill>
              <a:effectLst/>
              <a:uLnTx/>
              <a:uFillTx/>
              <a:latin typeface="+mn-lt"/>
            </a:endParaRP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kumimoji="0" lang="fi-FI" sz="2400" b="0" i="0" u="none" strike="noStrike" kern="1200" cap="none" spc="0" normalizeH="0" baseline="0" noProof="0" dirty="0">
                <a:ln>
                  <a:noFill/>
                </a:ln>
                <a:solidFill>
                  <a:prstClr val="black"/>
                </a:solidFill>
                <a:effectLst/>
                <a:uLnTx/>
                <a:uFillTx/>
                <a:latin typeface="+mn-lt"/>
              </a:rPr>
              <a:t>ECM: Notes, OpenText</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kumimoji="0" lang="fi-FI" sz="2400" b="0" i="0" u="none" strike="noStrike" kern="1200" cap="none" spc="0" normalizeH="0" baseline="0" noProof="0" dirty="0">
                <a:ln>
                  <a:noFill/>
                </a:ln>
                <a:solidFill>
                  <a:prstClr val="black"/>
                </a:solidFill>
                <a:effectLst/>
                <a:uLnTx/>
                <a:uFillTx/>
                <a:latin typeface="+mn-lt"/>
              </a:rPr>
              <a:t>SharePoint, SAP, </a:t>
            </a:r>
            <a:r>
              <a:rPr kumimoji="0" lang="fi-FI" sz="2400" b="0" i="0" u="none" strike="noStrike" kern="1200" cap="none" spc="0" normalizeH="0" baseline="0" noProof="0" dirty="0" err="1">
                <a:ln>
                  <a:noFill/>
                </a:ln>
                <a:solidFill>
                  <a:prstClr val="black"/>
                </a:solidFill>
                <a:effectLst/>
                <a:uLnTx/>
                <a:uFillTx/>
                <a:latin typeface="+mn-lt"/>
              </a:rPr>
              <a:t>Salesforce</a:t>
            </a:r>
            <a:endParaRPr kumimoji="0" lang="fi-FI" sz="2400" b="0" i="0" u="none" strike="noStrike" kern="1200" cap="none" spc="0" normalizeH="0" baseline="0" noProof="0" dirty="0">
              <a:ln>
                <a:noFill/>
              </a:ln>
              <a:solidFill>
                <a:prstClr val="black"/>
              </a:solidFill>
              <a:effectLst/>
              <a:uLnTx/>
              <a:uFillTx/>
              <a:latin typeface="+mn-lt"/>
            </a:endParaRP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kumimoji="0" lang="fi-FI" sz="2400" b="0" i="0" u="none" strike="noStrike" kern="1200" cap="none" spc="0" normalizeH="0" baseline="0" noProof="0" dirty="0">
                <a:ln>
                  <a:noFill/>
                </a:ln>
                <a:solidFill>
                  <a:prstClr val="black"/>
                </a:solidFill>
                <a:effectLst/>
                <a:uLnTx/>
                <a:uFillTx/>
                <a:latin typeface="+mn-lt"/>
              </a:rPr>
              <a:t>Network </a:t>
            </a:r>
            <a:r>
              <a:rPr kumimoji="0" lang="fi-FI" sz="2400" b="0" i="0" u="none" strike="noStrike" kern="1200" cap="none" spc="0" normalizeH="0" baseline="0" noProof="0" dirty="0" err="1">
                <a:ln>
                  <a:noFill/>
                </a:ln>
                <a:solidFill>
                  <a:prstClr val="black"/>
                </a:solidFill>
                <a:effectLst/>
                <a:uLnTx/>
                <a:uFillTx/>
                <a:latin typeface="+mn-lt"/>
              </a:rPr>
              <a:t>drive</a:t>
            </a:r>
            <a:endParaRPr kumimoji="0" lang="fi-FI" sz="2400" b="0" i="0" u="none" strike="noStrike" kern="1200" cap="none" spc="0" normalizeH="0" baseline="0" noProof="0" dirty="0">
              <a:ln>
                <a:noFill/>
              </a:ln>
              <a:solidFill>
                <a:prstClr val="black"/>
              </a:solidFill>
              <a:effectLst/>
              <a:uLnTx/>
              <a:uFillTx/>
              <a:latin typeface="+mn-lt"/>
            </a:endParaRPr>
          </a:p>
          <a:p>
            <a:pPr marL="342900" marR="0" lvl="0" indent="-342900" algn="l" defTabSz="914400" rtl="0" eaLnBrk="1" fontAlgn="auto" latinLnBrk="0" hangingPunct="1">
              <a:lnSpc>
                <a:spcPct val="100000"/>
              </a:lnSpc>
              <a:spcBef>
                <a:spcPts val="0"/>
              </a:spcBef>
              <a:spcAft>
                <a:spcPts val="0"/>
              </a:spcAft>
              <a:buClrTx/>
              <a:buSzTx/>
              <a:buFontTx/>
              <a:buChar char="-"/>
              <a:tabLst/>
              <a:defRPr/>
            </a:pPr>
            <a:endParaRPr kumimoji="0" lang="fi-FI" sz="2400" b="0" i="0" u="none" strike="noStrike" kern="1200" cap="none" spc="0" normalizeH="0" baseline="0" noProof="0" dirty="0">
              <a:ln>
                <a:noFill/>
              </a:ln>
              <a:solidFill>
                <a:prstClr val="black"/>
              </a:solidFill>
              <a:effectLst/>
              <a:uLnTx/>
              <a:uFillTx/>
              <a:latin typeface="+mn-lt"/>
            </a:endParaRP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kumimoji="0" lang="fi-FI" sz="2400" b="0" i="0" u="none" strike="noStrike" kern="1200" cap="none" spc="0" normalizeH="0" baseline="0" noProof="0" dirty="0" err="1">
                <a:ln>
                  <a:noFill/>
                </a:ln>
                <a:solidFill>
                  <a:prstClr val="black"/>
                </a:solidFill>
                <a:effectLst/>
                <a:uLnTx/>
                <a:uFillTx/>
                <a:latin typeface="+mn-lt"/>
              </a:rPr>
              <a:t>Separate</a:t>
            </a:r>
            <a:r>
              <a:rPr kumimoji="0" lang="fi-FI" sz="2400" b="0" i="0" u="none" strike="noStrike" kern="1200" cap="none" spc="0" normalizeH="0" baseline="0" noProof="0" dirty="0">
                <a:ln>
                  <a:noFill/>
                </a:ln>
                <a:solidFill>
                  <a:prstClr val="black"/>
                </a:solidFill>
                <a:effectLst/>
                <a:uLnTx/>
                <a:uFillTx/>
                <a:latin typeface="+mn-lt"/>
              </a:rPr>
              <a:t> </a:t>
            </a:r>
            <a:r>
              <a:rPr kumimoji="0" lang="fi-FI" sz="2400" b="0" i="0" u="none" strike="noStrike" kern="1200" cap="none" spc="0" normalizeH="0" baseline="0" noProof="0" dirty="0" err="1">
                <a:ln>
                  <a:noFill/>
                </a:ln>
                <a:solidFill>
                  <a:prstClr val="black"/>
                </a:solidFill>
                <a:effectLst/>
                <a:uLnTx/>
                <a:uFillTx/>
                <a:latin typeface="+mn-lt"/>
              </a:rPr>
              <a:t>repositories</a:t>
            </a:r>
            <a:r>
              <a:rPr kumimoji="0" lang="fi-FI" sz="2400" b="0" i="0" u="none" strike="noStrike" kern="1200" cap="none" spc="0" normalizeH="0" baseline="0" noProof="0" dirty="0">
                <a:ln>
                  <a:noFill/>
                </a:ln>
                <a:solidFill>
                  <a:prstClr val="black"/>
                </a:solidFill>
                <a:effectLst/>
                <a:uLnTx/>
                <a:uFillTx/>
                <a:latin typeface="+mn-lt"/>
              </a:rPr>
              <a:t>, </a:t>
            </a:r>
            <a:r>
              <a:rPr kumimoji="0" lang="fi-FI" sz="2400" b="0" i="0" u="none" strike="noStrike" kern="1200" cap="none" spc="0" normalizeH="0" baseline="0" noProof="0" dirty="0" err="1">
                <a:ln>
                  <a:noFill/>
                </a:ln>
                <a:solidFill>
                  <a:prstClr val="black"/>
                </a:solidFill>
                <a:effectLst/>
                <a:uLnTx/>
                <a:uFillTx/>
                <a:latin typeface="+mn-lt"/>
              </a:rPr>
              <a:t>proper</a:t>
            </a:r>
            <a:r>
              <a:rPr kumimoji="0" lang="fi-FI" sz="2400" b="0" i="0" u="none" strike="noStrike" kern="1200" cap="none" spc="0" normalizeH="0" baseline="0" noProof="0" dirty="0">
                <a:ln>
                  <a:noFill/>
                </a:ln>
                <a:solidFill>
                  <a:prstClr val="black"/>
                </a:solidFill>
                <a:effectLst/>
                <a:uLnTx/>
                <a:uFillTx/>
                <a:latin typeface="+mn-lt"/>
              </a:rPr>
              <a:t> </a:t>
            </a:r>
            <a:r>
              <a:rPr kumimoji="0" lang="fi-FI" sz="2400" b="0" i="0" u="none" strike="noStrike" kern="1200" cap="none" spc="0" normalizeH="0" baseline="0" noProof="0" dirty="0" err="1">
                <a:ln>
                  <a:noFill/>
                </a:ln>
                <a:solidFill>
                  <a:prstClr val="black"/>
                </a:solidFill>
                <a:effectLst/>
                <a:uLnTx/>
                <a:uFillTx/>
                <a:latin typeface="+mn-lt"/>
              </a:rPr>
              <a:t>integration</a:t>
            </a:r>
            <a:r>
              <a:rPr kumimoji="0" lang="fi-FI" sz="2400" b="0" i="0" u="none" strike="noStrike" kern="1200" cap="none" spc="0" normalizeH="0" baseline="0" noProof="0" dirty="0">
                <a:ln>
                  <a:noFill/>
                </a:ln>
                <a:solidFill>
                  <a:prstClr val="black"/>
                </a:solidFill>
                <a:effectLst/>
                <a:uLnTx/>
                <a:uFillTx/>
                <a:latin typeface="+mn-lt"/>
              </a:rPr>
              <a:t> </a:t>
            </a:r>
            <a:r>
              <a:rPr kumimoji="0" lang="fi-FI" sz="2400" b="0" i="0" u="none" strike="noStrike" kern="1200" cap="none" spc="0" normalizeH="0" baseline="0" noProof="0" dirty="0" err="1">
                <a:ln>
                  <a:noFill/>
                </a:ln>
                <a:solidFill>
                  <a:prstClr val="black"/>
                </a:solidFill>
                <a:effectLst/>
                <a:uLnTx/>
                <a:uFillTx/>
                <a:latin typeface="+mn-lt"/>
              </a:rPr>
              <a:t>missing</a:t>
            </a:r>
            <a:endParaRPr kumimoji="0" lang="fi-FI" sz="2400" b="0" i="0" u="none" strike="noStrike" kern="1200" cap="none" spc="0" normalizeH="0" baseline="0" noProof="0" dirty="0">
              <a:ln>
                <a:noFill/>
              </a:ln>
              <a:solidFill>
                <a:prstClr val="black"/>
              </a:solidFill>
              <a:effectLst/>
              <a:uLnTx/>
              <a:uFillTx/>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2400" b="0" i="0" u="none" strike="noStrike" kern="1200" cap="none" spc="0" normalizeH="0" baseline="0" noProof="0" dirty="0">
              <a:ln>
                <a:noFill/>
              </a:ln>
              <a:solidFill>
                <a:prstClr val="black"/>
              </a:solidFill>
              <a:effectLst/>
              <a:uLnTx/>
              <a:uFillTx/>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400" b="0" i="0" u="none" strike="noStrike" kern="1200" cap="none" spc="0" normalizeH="0" baseline="0" noProof="0" dirty="0" err="1">
                <a:ln>
                  <a:noFill/>
                </a:ln>
                <a:solidFill>
                  <a:prstClr val="black"/>
                </a:solidFill>
                <a:effectLst/>
                <a:uLnTx/>
                <a:uFillTx/>
                <a:latin typeface="+mn-lt"/>
              </a:rPr>
              <a:t>We</a:t>
            </a:r>
            <a:r>
              <a:rPr kumimoji="0" lang="fi-FI" sz="2400" b="0" i="0" u="none" strike="noStrike" kern="1200" cap="none" spc="0" normalizeH="0" baseline="0" noProof="0" dirty="0">
                <a:ln>
                  <a:noFill/>
                </a:ln>
                <a:solidFill>
                  <a:prstClr val="black"/>
                </a:solidFill>
                <a:effectLst/>
                <a:uLnTx/>
                <a:uFillTx/>
                <a:latin typeface="+mn-lt"/>
              </a:rPr>
              <a:t> </a:t>
            </a:r>
            <a:r>
              <a:rPr kumimoji="0" lang="fi-FI" sz="2400" b="0" i="0" u="none" strike="noStrike" kern="1200" cap="none" spc="0" normalizeH="0" baseline="0" noProof="0" dirty="0" err="1">
                <a:ln>
                  <a:noFill/>
                </a:ln>
                <a:solidFill>
                  <a:prstClr val="black"/>
                </a:solidFill>
                <a:effectLst/>
                <a:uLnTx/>
                <a:uFillTx/>
                <a:latin typeface="+mn-lt"/>
              </a:rPr>
              <a:t>have</a:t>
            </a:r>
            <a:r>
              <a:rPr kumimoji="0" lang="fi-FI" sz="2400" b="0" i="0" u="none" strike="noStrike" kern="1200" cap="none" spc="0" normalizeH="0" baseline="0" noProof="0" dirty="0">
                <a:ln>
                  <a:noFill/>
                </a:ln>
                <a:solidFill>
                  <a:prstClr val="black"/>
                </a:solidFill>
                <a:effectLst/>
                <a:uLnTx/>
                <a:uFillTx/>
                <a:latin typeface="+mn-lt"/>
              </a:rPr>
              <a:t> </a:t>
            </a:r>
            <a:r>
              <a:rPr kumimoji="0" lang="fi-FI" sz="2400" b="0" i="0" u="none" strike="noStrike" kern="1200" cap="none" spc="0" normalizeH="0" baseline="0" noProof="0" dirty="0" err="1">
                <a:ln>
                  <a:noFill/>
                </a:ln>
                <a:solidFill>
                  <a:prstClr val="black"/>
                </a:solidFill>
                <a:effectLst/>
                <a:uLnTx/>
                <a:uFillTx/>
                <a:latin typeface="+mn-lt"/>
              </a:rPr>
              <a:t>too</a:t>
            </a:r>
            <a:r>
              <a:rPr kumimoji="0" lang="fi-FI" sz="2400" b="0" i="0" u="none" strike="noStrike" kern="1200" cap="none" spc="0" normalizeH="0" baseline="0" noProof="0" dirty="0">
                <a:ln>
                  <a:noFill/>
                </a:ln>
                <a:solidFill>
                  <a:prstClr val="black"/>
                </a:solidFill>
                <a:effectLst/>
                <a:uLnTx/>
                <a:uFillTx/>
                <a:latin typeface="+mn-lt"/>
              </a:rPr>
              <a:t> </a:t>
            </a:r>
            <a:r>
              <a:rPr kumimoji="0" lang="fi-FI" sz="2400" b="0" i="0" u="none" strike="noStrike" kern="1200" cap="none" spc="0" normalizeH="0" baseline="0" noProof="0" dirty="0" err="1">
                <a:ln>
                  <a:noFill/>
                </a:ln>
                <a:solidFill>
                  <a:prstClr val="black"/>
                </a:solidFill>
                <a:effectLst/>
                <a:uLnTx/>
                <a:uFillTx/>
                <a:latin typeface="+mn-lt"/>
              </a:rPr>
              <a:t>many</a:t>
            </a:r>
            <a:r>
              <a:rPr kumimoji="0" lang="fi-FI" sz="2400" b="0" i="0" u="none" strike="noStrike" kern="1200" cap="none" spc="0" normalizeH="0" baseline="0" noProof="0" dirty="0">
                <a:ln>
                  <a:noFill/>
                </a:ln>
                <a:solidFill>
                  <a:prstClr val="black"/>
                </a:solidFill>
                <a:effectLst/>
                <a:uLnTx/>
                <a:uFillTx/>
                <a:latin typeface="+mn-lt"/>
              </a:rPr>
              <a:t> data </a:t>
            </a:r>
            <a:r>
              <a:rPr kumimoji="0" lang="fi-FI" sz="2400" b="0" i="0" u="none" strike="noStrike" kern="1200" cap="none" spc="0" normalizeH="0" baseline="0" noProof="0" dirty="0" err="1">
                <a:ln>
                  <a:noFill/>
                </a:ln>
                <a:solidFill>
                  <a:prstClr val="black"/>
                </a:solidFill>
                <a:effectLst/>
                <a:uLnTx/>
                <a:uFillTx/>
                <a:latin typeface="+mn-lt"/>
              </a:rPr>
              <a:t>repositories</a:t>
            </a:r>
            <a:r>
              <a:rPr kumimoji="0" lang="fi-FI" sz="2400" b="0" i="0" u="none" strike="noStrike" kern="1200" cap="none" spc="0" normalizeH="0" baseline="0" noProof="0" dirty="0">
                <a:ln>
                  <a:noFill/>
                </a:ln>
                <a:solidFill>
                  <a:prstClr val="black"/>
                </a:solidFill>
                <a:effectLst/>
                <a:uLnTx/>
                <a:uFillTx/>
                <a:latin typeface="+mn-lt"/>
              </a:rPr>
              <a:t>. At </a:t>
            </a:r>
            <a:r>
              <a:rPr kumimoji="0" lang="fi-FI" sz="2400" b="0" i="0" u="none" strike="noStrike" kern="1200" cap="none" spc="0" normalizeH="0" baseline="0" noProof="0" dirty="0" err="1">
                <a:ln>
                  <a:noFill/>
                </a:ln>
                <a:solidFill>
                  <a:prstClr val="black"/>
                </a:solidFill>
                <a:effectLst/>
                <a:uLnTx/>
                <a:uFillTx/>
                <a:latin typeface="+mn-lt"/>
              </a:rPr>
              <a:t>least</a:t>
            </a:r>
            <a:r>
              <a:rPr kumimoji="0" lang="fi-FI" sz="2400" b="0" i="0" u="none" strike="noStrike" kern="1200" cap="none" spc="0" normalizeH="0" baseline="0" noProof="0" dirty="0">
                <a:ln>
                  <a:noFill/>
                </a:ln>
                <a:solidFill>
                  <a:prstClr val="black"/>
                </a:solidFill>
                <a:effectLst/>
                <a:uLnTx/>
                <a:uFillTx/>
                <a:latin typeface="+mn-lt"/>
              </a:rPr>
              <a:t> </a:t>
            </a:r>
            <a:r>
              <a:rPr kumimoji="0" lang="fi-FI" sz="2400" b="0" i="0" u="none" strike="noStrike" kern="1200" cap="none" spc="0" normalizeH="0" baseline="0" noProof="0" dirty="0" err="1">
                <a:ln>
                  <a:noFill/>
                </a:ln>
                <a:solidFill>
                  <a:prstClr val="black"/>
                </a:solidFill>
                <a:effectLst/>
                <a:uLnTx/>
                <a:uFillTx/>
                <a:latin typeface="+mn-lt"/>
              </a:rPr>
              <a:t>too</a:t>
            </a:r>
            <a:r>
              <a:rPr kumimoji="0" lang="fi-FI" sz="2400" b="0" i="0" u="none" strike="noStrike" kern="1200" cap="none" spc="0" normalizeH="0" baseline="0" noProof="0" dirty="0">
                <a:ln>
                  <a:noFill/>
                </a:ln>
                <a:solidFill>
                  <a:prstClr val="black"/>
                </a:solidFill>
                <a:effectLst/>
                <a:uLnTx/>
                <a:uFillTx/>
                <a:latin typeface="+mn-lt"/>
              </a:rPr>
              <a:t> </a:t>
            </a:r>
            <a:r>
              <a:rPr kumimoji="0" lang="fi-FI" sz="2400" b="0" i="0" u="none" strike="noStrike" kern="1200" cap="none" spc="0" normalizeH="0" baseline="0" noProof="0" dirty="0" err="1">
                <a:ln>
                  <a:noFill/>
                </a:ln>
                <a:solidFill>
                  <a:prstClr val="black"/>
                </a:solidFill>
                <a:effectLst/>
                <a:uLnTx/>
                <a:uFillTx/>
                <a:latin typeface="+mn-lt"/>
              </a:rPr>
              <a:t>many</a:t>
            </a:r>
            <a:r>
              <a:rPr kumimoji="0" lang="fi-FI" sz="2400" b="0" i="0" u="none" strike="noStrike" kern="1200" cap="none" spc="0" normalizeH="0" baseline="0" noProof="0" dirty="0">
                <a:ln>
                  <a:noFill/>
                </a:ln>
                <a:solidFill>
                  <a:prstClr val="black"/>
                </a:solidFill>
                <a:effectLst/>
                <a:uLnTx/>
                <a:uFillTx/>
                <a:latin typeface="+mn-lt"/>
              </a:rPr>
              <a:t> </a:t>
            </a:r>
            <a:r>
              <a:rPr kumimoji="0" lang="fi-FI" sz="2400" b="0" i="1" u="none" strike="noStrike" kern="1200" cap="none" spc="0" normalizeH="0" baseline="0" noProof="0" dirty="0" err="1">
                <a:ln>
                  <a:noFill/>
                </a:ln>
                <a:solidFill>
                  <a:prstClr val="black"/>
                </a:solidFill>
                <a:effectLst/>
                <a:uLnTx/>
                <a:uFillTx/>
                <a:latin typeface="+mn-lt"/>
              </a:rPr>
              <a:t>disconnected</a:t>
            </a:r>
            <a:r>
              <a:rPr kumimoji="0" lang="fi-FI" sz="2400" b="0" i="0" u="none" strike="noStrike" kern="1200" cap="none" spc="0" normalizeH="0" baseline="0" noProof="0" dirty="0">
                <a:ln>
                  <a:noFill/>
                </a:ln>
                <a:solidFill>
                  <a:prstClr val="black"/>
                </a:solidFill>
                <a:effectLst/>
                <a:uLnTx/>
                <a:uFillTx/>
                <a:latin typeface="+mn-lt"/>
              </a:rPr>
              <a:t> </a:t>
            </a:r>
            <a:r>
              <a:rPr kumimoji="0" lang="fi-FI" sz="2400" b="0" i="0" u="none" strike="noStrike" kern="1200" cap="none" spc="0" normalizeH="0" baseline="0" noProof="0" dirty="0" err="1">
                <a:ln>
                  <a:noFill/>
                </a:ln>
                <a:solidFill>
                  <a:prstClr val="black"/>
                </a:solidFill>
                <a:effectLst/>
                <a:uLnTx/>
                <a:uFillTx/>
                <a:latin typeface="+mn-lt"/>
              </a:rPr>
              <a:t>repositories</a:t>
            </a:r>
            <a:r>
              <a:rPr kumimoji="0" lang="fi-FI" sz="2400" b="0" i="0" u="none" strike="noStrike" kern="1200" cap="none" spc="0" normalizeH="0" baseline="0" noProof="0" dirty="0">
                <a:ln>
                  <a:noFill/>
                </a:ln>
                <a:solidFill>
                  <a:prstClr val="black"/>
                </a:solidFill>
                <a:effectLst/>
                <a:uLnTx/>
                <a:uFillTx/>
                <a:latin typeface="+mn-lt"/>
              </a:rPr>
              <a:t>. For </a:t>
            </a:r>
            <a:r>
              <a:rPr kumimoji="0" lang="fi-FI" sz="2400" b="0" i="0" u="none" strike="noStrike" kern="1200" cap="none" spc="0" normalizeH="0" baseline="0" noProof="0" dirty="0" err="1">
                <a:ln>
                  <a:noFill/>
                </a:ln>
                <a:solidFill>
                  <a:prstClr val="black"/>
                </a:solidFill>
                <a:effectLst/>
                <a:uLnTx/>
                <a:uFillTx/>
                <a:latin typeface="+mn-lt"/>
              </a:rPr>
              <a:t>many</a:t>
            </a:r>
            <a:r>
              <a:rPr kumimoji="0" lang="fi-FI" sz="2400" b="0" i="0" u="none" strike="noStrike" kern="1200" cap="none" spc="0" normalizeH="0" baseline="0" noProof="0" dirty="0">
                <a:ln>
                  <a:noFill/>
                </a:ln>
                <a:solidFill>
                  <a:prstClr val="black"/>
                </a:solidFill>
                <a:effectLst/>
                <a:uLnTx/>
                <a:uFillTx/>
                <a:latin typeface="+mn-lt"/>
              </a:rPr>
              <a:t> of </a:t>
            </a:r>
            <a:r>
              <a:rPr kumimoji="0" lang="fi-FI" sz="2400" b="0" i="0" u="none" strike="noStrike" kern="1200" cap="none" spc="0" normalizeH="0" baseline="0" noProof="0" dirty="0" err="1">
                <a:ln>
                  <a:noFill/>
                </a:ln>
                <a:solidFill>
                  <a:prstClr val="black"/>
                </a:solidFill>
                <a:effectLst/>
                <a:uLnTx/>
                <a:uFillTx/>
                <a:latin typeface="+mn-lt"/>
              </a:rPr>
              <a:t>you</a:t>
            </a:r>
            <a:r>
              <a:rPr kumimoji="0" lang="fi-FI" sz="2400" b="0" i="0" u="none" strike="noStrike" kern="1200" cap="none" spc="0" normalizeH="0" baseline="0" noProof="0" dirty="0">
                <a:ln>
                  <a:noFill/>
                </a:ln>
                <a:solidFill>
                  <a:prstClr val="black"/>
                </a:solidFill>
                <a:effectLst/>
                <a:uLnTx/>
                <a:uFillTx/>
                <a:latin typeface="+mn-lt"/>
              </a:rPr>
              <a:t>, </a:t>
            </a:r>
            <a:r>
              <a:rPr kumimoji="0" lang="fi-FI" sz="2400" b="0" i="0" u="none" strike="noStrike" kern="1200" cap="none" spc="0" normalizeH="0" baseline="0" noProof="0" dirty="0" err="1">
                <a:ln>
                  <a:noFill/>
                </a:ln>
                <a:solidFill>
                  <a:prstClr val="black"/>
                </a:solidFill>
                <a:effectLst/>
                <a:uLnTx/>
                <a:uFillTx/>
                <a:latin typeface="+mn-lt"/>
              </a:rPr>
              <a:t>this</a:t>
            </a:r>
            <a:r>
              <a:rPr kumimoji="0" lang="fi-FI" sz="2400" b="0" i="0" u="none" strike="noStrike" kern="1200" cap="none" spc="0" normalizeH="0" baseline="0" noProof="0" dirty="0">
                <a:ln>
                  <a:noFill/>
                </a:ln>
                <a:solidFill>
                  <a:prstClr val="black"/>
                </a:solidFill>
                <a:effectLst/>
                <a:uLnTx/>
                <a:uFillTx/>
                <a:latin typeface="+mn-lt"/>
              </a:rPr>
              <a:t> </a:t>
            </a:r>
            <a:r>
              <a:rPr kumimoji="0" lang="fi-FI" sz="2400" b="0" i="0" u="none" strike="noStrike" kern="1200" cap="none" spc="0" normalizeH="0" baseline="0" noProof="0" dirty="0" err="1">
                <a:ln>
                  <a:noFill/>
                </a:ln>
                <a:solidFill>
                  <a:prstClr val="black"/>
                </a:solidFill>
                <a:effectLst/>
                <a:uLnTx/>
                <a:uFillTx/>
                <a:latin typeface="+mn-lt"/>
              </a:rPr>
              <a:t>kind</a:t>
            </a:r>
            <a:r>
              <a:rPr kumimoji="0" lang="fi-FI" sz="2400" b="0" i="0" u="none" strike="noStrike" kern="1200" cap="none" spc="0" normalizeH="0" baseline="0" noProof="0" dirty="0">
                <a:ln>
                  <a:noFill/>
                </a:ln>
                <a:solidFill>
                  <a:prstClr val="black"/>
                </a:solidFill>
                <a:effectLst/>
                <a:uLnTx/>
                <a:uFillTx/>
                <a:latin typeface="+mn-lt"/>
              </a:rPr>
              <a:t> of IT </a:t>
            </a:r>
            <a:r>
              <a:rPr kumimoji="0" lang="fi-FI" sz="2400" b="0" i="0" u="none" strike="noStrike" kern="1200" cap="none" spc="0" normalizeH="0" baseline="0" noProof="0" dirty="0" err="1">
                <a:ln>
                  <a:noFill/>
                </a:ln>
                <a:solidFill>
                  <a:prstClr val="black"/>
                </a:solidFill>
                <a:effectLst/>
                <a:uLnTx/>
                <a:uFillTx/>
                <a:latin typeface="+mn-lt"/>
              </a:rPr>
              <a:t>landscape</a:t>
            </a:r>
            <a:r>
              <a:rPr kumimoji="0" lang="fi-FI" sz="2400" b="0" i="0" u="none" strike="noStrike" kern="1200" cap="none" spc="0" normalizeH="0" baseline="0" noProof="0" dirty="0">
                <a:ln>
                  <a:noFill/>
                </a:ln>
                <a:solidFill>
                  <a:prstClr val="black"/>
                </a:solidFill>
                <a:effectLst/>
                <a:uLnTx/>
                <a:uFillTx/>
                <a:latin typeface="+mn-lt"/>
              </a:rPr>
              <a:t> </a:t>
            </a:r>
            <a:r>
              <a:rPr kumimoji="0" lang="fi-FI" sz="2400" b="0" i="0" u="none" strike="noStrike" kern="1200" cap="none" spc="0" normalizeH="0" baseline="0" noProof="0" dirty="0" err="1">
                <a:ln>
                  <a:noFill/>
                </a:ln>
                <a:solidFill>
                  <a:prstClr val="black"/>
                </a:solidFill>
                <a:effectLst/>
                <a:uLnTx/>
                <a:uFillTx/>
                <a:latin typeface="+mn-lt"/>
              </a:rPr>
              <a:t>looks</a:t>
            </a:r>
            <a:r>
              <a:rPr kumimoji="0" lang="fi-FI" sz="2400" b="0" i="0" u="none" strike="noStrike" kern="1200" cap="none" spc="0" normalizeH="0" baseline="0" noProof="0" dirty="0">
                <a:ln>
                  <a:noFill/>
                </a:ln>
                <a:solidFill>
                  <a:prstClr val="black"/>
                </a:solidFill>
                <a:effectLst/>
                <a:uLnTx/>
                <a:uFillTx/>
                <a:latin typeface="+mn-lt"/>
              </a:rPr>
              <a:t> </a:t>
            </a:r>
            <a:r>
              <a:rPr kumimoji="0" lang="fi-FI" sz="2400" b="0" i="0" u="none" strike="noStrike" kern="1200" cap="none" spc="0" normalizeH="0" baseline="0" noProof="0" dirty="0" err="1">
                <a:ln>
                  <a:noFill/>
                </a:ln>
                <a:solidFill>
                  <a:prstClr val="black"/>
                </a:solidFill>
                <a:effectLst/>
                <a:uLnTx/>
                <a:uFillTx/>
                <a:latin typeface="+mn-lt"/>
              </a:rPr>
              <a:t>quite</a:t>
            </a:r>
            <a:r>
              <a:rPr kumimoji="0" lang="fi-FI" sz="2400" b="0" i="0" u="none" strike="noStrike" kern="1200" cap="none" spc="0" normalizeH="0" baseline="0" noProof="0" dirty="0">
                <a:ln>
                  <a:noFill/>
                </a:ln>
                <a:solidFill>
                  <a:prstClr val="black"/>
                </a:solidFill>
                <a:effectLst/>
                <a:uLnTx/>
                <a:uFillTx/>
                <a:latin typeface="+mn-lt"/>
              </a:rPr>
              <a:t> </a:t>
            </a:r>
            <a:r>
              <a:rPr kumimoji="0" lang="fi-FI" sz="2400" b="0" i="0" u="none" strike="noStrike" kern="1200" cap="none" spc="0" normalizeH="0" baseline="0" noProof="0" dirty="0" err="1">
                <a:ln>
                  <a:noFill/>
                </a:ln>
                <a:solidFill>
                  <a:prstClr val="black"/>
                </a:solidFill>
                <a:effectLst/>
                <a:uLnTx/>
                <a:uFillTx/>
                <a:latin typeface="+mn-lt"/>
              </a:rPr>
              <a:t>familiar</a:t>
            </a:r>
            <a:r>
              <a:rPr kumimoji="0" lang="fi-FI" sz="2400" b="0" i="0" u="none" strike="noStrike" kern="1200" cap="none" spc="0" normalizeH="0" baseline="0" noProof="0" dirty="0">
                <a:ln>
                  <a:noFill/>
                </a:ln>
                <a:solidFill>
                  <a:prstClr val="black"/>
                </a:solidFill>
                <a:effectLst/>
                <a:uLnTx/>
                <a:uFillTx/>
                <a:latin typeface="+mn-lt"/>
              </a:rPr>
              <a:t>: </a:t>
            </a:r>
            <a:r>
              <a:rPr kumimoji="0" lang="fi-FI" sz="2400" b="0" i="0" u="none" strike="noStrike" kern="1200" cap="none" spc="0" normalizeH="0" baseline="0" noProof="0" dirty="0" err="1">
                <a:ln>
                  <a:noFill/>
                </a:ln>
                <a:solidFill>
                  <a:prstClr val="black"/>
                </a:solidFill>
                <a:effectLst/>
                <a:uLnTx/>
                <a:uFillTx/>
                <a:latin typeface="+mn-lt"/>
              </a:rPr>
              <a:t>there's</a:t>
            </a:r>
            <a:r>
              <a:rPr kumimoji="0" lang="fi-FI" sz="2400" b="0" i="0" u="none" strike="noStrike" kern="1200" cap="none" spc="0" normalizeH="0" baseline="0" noProof="0" dirty="0">
                <a:ln>
                  <a:noFill/>
                </a:ln>
                <a:solidFill>
                  <a:prstClr val="black"/>
                </a:solidFill>
                <a:effectLst/>
                <a:uLnTx/>
                <a:uFillTx/>
                <a:latin typeface="+mn-lt"/>
              </a:rPr>
              <a:t> no </a:t>
            </a:r>
            <a:r>
              <a:rPr kumimoji="0" lang="fi-FI" sz="2400" b="0" i="0" u="none" strike="noStrike" kern="1200" cap="none" spc="0" normalizeH="0" baseline="0" noProof="0" dirty="0" err="1">
                <a:ln>
                  <a:noFill/>
                </a:ln>
                <a:solidFill>
                  <a:prstClr val="black"/>
                </a:solidFill>
                <a:effectLst/>
                <a:uLnTx/>
                <a:uFillTx/>
                <a:latin typeface="+mn-lt"/>
              </a:rPr>
              <a:t>shortage</a:t>
            </a:r>
            <a:r>
              <a:rPr kumimoji="0" lang="fi-FI" sz="2400" b="0" i="0" u="none" strike="noStrike" kern="1200" cap="none" spc="0" normalizeH="0" baseline="0" noProof="0" dirty="0">
                <a:ln>
                  <a:noFill/>
                </a:ln>
                <a:solidFill>
                  <a:prstClr val="black"/>
                </a:solidFill>
                <a:effectLst/>
                <a:uLnTx/>
                <a:uFillTx/>
                <a:latin typeface="+mn-lt"/>
              </a:rPr>
              <a:t> of </a:t>
            </a:r>
            <a:r>
              <a:rPr kumimoji="0" lang="fi-FI" sz="2400" b="0" i="0" u="none" strike="noStrike" kern="1200" cap="none" spc="0" normalizeH="0" baseline="0" noProof="0" dirty="0" err="1">
                <a:ln>
                  <a:noFill/>
                </a:ln>
                <a:solidFill>
                  <a:prstClr val="black"/>
                </a:solidFill>
                <a:effectLst/>
                <a:uLnTx/>
                <a:uFillTx/>
                <a:latin typeface="+mn-lt"/>
              </a:rPr>
              <a:t>systems</a:t>
            </a:r>
            <a:r>
              <a:rPr kumimoji="0" lang="fi-FI" sz="2400" b="0" i="0" u="none" strike="noStrike" kern="1200" cap="none" spc="0" normalizeH="0" baseline="0" noProof="0" dirty="0">
                <a:ln>
                  <a:noFill/>
                </a:ln>
                <a:solidFill>
                  <a:prstClr val="black"/>
                </a:solidFill>
                <a:effectLst/>
                <a:uLnTx/>
                <a:uFillTx/>
                <a:latin typeface="+mn-lt"/>
              </a:rPr>
              <a:t>, no -- </a:t>
            </a:r>
            <a:r>
              <a:rPr kumimoji="0" lang="fi-FI" sz="2400" b="0" i="0" u="none" strike="noStrike" kern="1200" cap="none" spc="0" normalizeH="0" baseline="0" noProof="0" dirty="0" err="1">
                <a:ln>
                  <a:noFill/>
                </a:ln>
                <a:solidFill>
                  <a:prstClr val="black"/>
                </a:solidFill>
                <a:effectLst/>
                <a:uLnTx/>
                <a:uFillTx/>
                <a:latin typeface="+mn-lt"/>
              </a:rPr>
              <a:t>there</a:t>
            </a:r>
            <a:r>
              <a:rPr kumimoji="0" lang="fi-FI" sz="2400" b="0" i="0" u="none" strike="noStrike" kern="1200" cap="none" spc="0" normalizeH="0" baseline="0" noProof="0" dirty="0">
                <a:ln>
                  <a:noFill/>
                </a:ln>
                <a:solidFill>
                  <a:prstClr val="black"/>
                </a:solidFill>
                <a:effectLst/>
                <a:uLnTx/>
                <a:uFillTx/>
                <a:latin typeface="+mn-lt"/>
              </a:rPr>
              <a:t> </a:t>
            </a:r>
            <a:r>
              <a:rPr kumimoji="0" lang="fi-FI" sz="2400" b="0" i="0" u="none" strike="noStrike" kern="1200" cap="none" spc="0" normalizeH="0" baseline="0" noProof="0" dirty="0" err="1">
                <a:ln>
                  <a:noFill/>
                </a:ln>
                <a:solidFill>
                  <a:prstClr val="black"/>
                </a:solidFill>
                <a:effectLst/>
                <a:uLnTx/>
                <a:uFillTx/>
                <a:latin typeface="+mn-lt"/>
              </a:rPr>
              <a:t>are</a:t>
            </a:r>
            <a:r>
              <a:rPr kumimoji="0" lang="fi-FI" sz="2400" b="0" i="0" u="none" strike="noStrike" kern="1200" cap="none" spc="0" normalizeH="0" baseline="0" noProof="0" dirty="0">
                <a:ln>
                  <a:noFill/>
                </a:ln>
                <a:solidFill>
                  <a:prstClr val="black"/>
                </a:solidFill>
                <a:effectLst/>
                <a:uLnTx/>
                <a:uFillTx/>
                <a:latin typeface="+mn-lt"/>
              </a:rPr>
              <a:t> </a:t>
            </a:r>
            <a:r>
              <a:rPr kumimoji="0" lang="fi-FI" sz="2400" b="0" i="0" u="none" strike="noStrike" kern="1200" cap="none" spc="0" normalizeH="0" baseline="0" noProof="0" dirty="0" err="1">
                <a:ln>
                  <a:noFill/>
                </a:ln>
                <a:solidFill>
                  <a:prstClr val="black"/>
                </a:solidFill>
                <a:effectLst/>
                <a:uLnTx/>
                <a:uFillTx/>
                <a:latin typeface="+mn-lt"/>
              </a:rPr>
              <a:t>too</a:t>
            </a:r>
            <a:r>
              <a:rPr kumimoji="0" lang="fi-FI" sz="2400" b="0" i="0" u="none" strike="noStrike" kern="1200" cap="none" spc="0" normalizeH="0" baseline="0" noProof="0" dirty="0">
                <a:ln>
                  <a:noFill/>
                </a:ln>
                <a:solidFill>
                  <a:prstClr val="black"/>
                </a:solidFill>
                <a:effectLst/>
                <a:uLnTx/>
                <a:uFillTx/>
                <a:latin typeface="+mn-lt"/>
              </a:rPr>
              <a:t> </a:t>
            </a:r>
            <a:r>
              <a:rPr kumimoji="0" lang="fi-FI" sz="2400" b="0" i="0" u="none" strike="noStrike" kern="1200" cap="none" spc="0" normalizeH="0" baseline="0" noProof="0" dirty="0" err="1">
                <a:ln>
                  <a:noFill/>
                </a:ln>
                <a:solidFill>
                  <a:prstClr val="black"/>
                </a:solidFill>
                <a:effectLst/>
                <a:uLnTx/>
                <a:uFillTx/>
                <a:latin typeface="+mn-lt"/>
              </a:rPr>
              <a:t>many</a:t>
            </a:r>
            <a:r>
              <a:rPr kumimoji="0" lang="fi-FI" sz="2400" b="0" i="0" u="none" strike="noStrike" kern="1200" cap="none" spc="0" normalizeH="0" baseline="0" noProof="0" dirty="0">
                <a:ln>
                  <a:noFill/>
                </a:ln>
                <a:solidFill>
                  <a:prstClr val="black"/>
                </a:solidFill>
                <a:effectLst/>
                <a:uLnTx/>
                <a:uFillTx/>
                <a:latin typeface="+mn-lt"/>
              </a:rPr>
              <a:t> of </a:t>
            </a:r>
            <a:r>
              <a:rPr kumimoji="0" lang="fi-FI" sz="2400" b="0" i="0" u="none" strike="noStrike" kern="1200" cap="none" spc="0" normalizeH="0" baseline="0" noProof="0" dirty="0" err="1">
                <a:ln>
                  <a:noFill/>
                </a:ln>
                <a:solidFill>
                  <a:prstClr val="black"/>
                </a:solidFill>
                <a:effectLst/>
                <a:uLnTx/>
                <a:uFillTx/>
                <a:latin typeface="+mn-lt"/>
              </a:rPr>
              <a:t>them</a:t>
            </a:r>
            <a:r>
              <a:rPr kumimoji="0" lang="fi-FI" sz="2400" b="0" i="0" u="none" strike="noStrike" kern="1200" cap="none" spc="0" normalizeH="0" baseline="0" noProof="0" dirty="0">
                <a:ln>
                  <a:noFill/>
                </a:ln>
                <a:solidFill>
                  <a:prstClr val="black"/>
                </a:solidFill>
                <a:effectLst/>
                <a:uLnTx/>
                <a:uFillTx/>
                <a:latin typeface="+mn-lt"/>
              </a:rPr>
              <a:t> </a:t>
            </a:r>
            <a:r>
              <a:rPr kumimoji="0" lang="fi-FI" sz="2400" b="0" i="0" u="none" strike="noStrike" kern="1200" cap="none" spc="0" normalizeH="0" baseline="0" noProof="0" dirty="0" err="1">
                <a:ln>
                  <a:noFill/>
                </a:ln>
                <a:solidFill>
                  <a:prstClr val="black"/>
                </a:solidFill>
                <a:effectLst/>
                <a:uLnTx/>
                <a:uFillTx/>
                <a:latin typeface="+mn-lt"/>
              </a:rPr>
              <a:t>already</a:t>
            </a:r>
            <a:r>
              <a:rPr kumimoji="0" lang="fi-FI" sz="2400" b="0" i="0" u="none" strike="noStrike" kern="1200" cap="none" spc="0" normalizeH="0" baseline="0" noProof="0" dirty="0">
                <a:ln>
                  <a:noFill/>
                </a:ln>
                <a:solidFill>
                  <a:prstClr val="black"/>
                </a:solidFill>
                <a:effectLst/>
                <a:uLnTx/>
                <a:uFillTx/>
                <a:latin typeface="+mn-lt"/>
              </a:rPr>
              <a:t>. </a:t>
            </a:r>
            <a:r>
              <a:rPr kumimoji="0" lang="fi-FI" sz="2400" b="0" i="0" u="none" strike="noStrike" kern="1200" cap="none" spc="0" normalizeH="0" baseline="0" noProof="0" dirty="0" err="1">
                <a:ln>
                  <a:noFill/>
                </a:ln>
                <a:solidFill>
                  <a:prstClr val="black"/>
                </a:solidFill>
                <a:effectLst/>
                <a:uLnTx/>
                <a:uFillTx/>
                <a:latin typeface="+mn-lt"/>
              </a:rPr>
              <a:t>There</a:t>
            </a:r>
            <a:r>
              <a:rPr kumimoji="0" lang="fi-FI" sz="2400" b="0" i="0" u="none" strike="noStrike" kern="1200" cap="none" spc="0" normalizeH="0" baseline="0" noProof="0" dirty="0">
                <a:ln>
                  <a:noFill/>
                </a:ln>
                <a:solidFill>
                  <a:prstClr val="black"/>
                </a:solidFill>
                <a:effectLst/>
                <a:uLnTx/>
                <a:uFillTx/>
                <a:latin typeface="+mn-lt"/>
              </a:rPr>
              <a:t> </a:t>
            </a:r>
            <a:r>
              <a:rPr kumimoji="0" lang="fi-FI" sz="2400" b="0" i="0" u="none" strike="noStrike" kern="1200" cap="none" spc="0" normalizeH="0" baseline="0" noProof="0" dirty="0" err="1">
                <a:ln>
                  <a:noFill/>
                </a:ln>
                <a:solidFill>
                  <a:prstClr val="black"/>
                </a:solidFill>
                <a:effectLst/>
                <a:uLnTx/>
                <a:uFillTx/>
                <a:latin typeface="+mn-lt"/>
              </a:rPr>
              <a:t>are</a:t>
            </a:r>
            <a:r>
              <a:rPr kumimoji="0" lang="fi-FI" sz="2400" b="0" i="0" u="none" strike="noStrike" kern="1200" cap="none" spc="0" normalizeH="0" baseline="0" noProof="0" dirty="0">
                <a:ln>
                  <a:noFill/>
                </a:ln>
                <a:solidFill>
                  <a:prstClr val="black"/>
                </a:solidFill>
                <a:effectLst/>
                <a:uLnTx/>
                <a:uFillTx/>
                <a:latin typeface="+mn-lt"/>
              </a:rPr>
              <a:t> </a:t>
            </a:r>
            <a:r>
              <a:rPr kumimoji="0" lang="fi-FI" sz="2400" b="0" i="0" u="none" strike="noStrike" kern="1200" cap="none" spc="0" normalizeH="0" baseline="0" noProof="0" dirty="0" err="1">
                <a:ln>
                  <a:noFill/>
                </a:ln>
                <a:solidFill>
                  <a:prstClr val="black"/>
                </a:solidFill>
                <a:effectLst/>
                <a:uLnTx/>
                <a:uFillTx/>
                <a:latin typeface="+mn-lt"/>
              </a:rPr>
              <a:t>legacy</a:t>
            </a:r>
            <a:r>
              <a:rPr kumimoji="0" lang="fi-FI" sz="2400" b="0" i="0" u="none" strike="noStrike" kern="1200" cap="none" spc="0" normalizeH="0" baseline="0" noProof="0" dirty="0">
                <a:ln>
                  <a:noFill/>
                </a:ln>
                <a:solidFill>
                  <a:prstClr val="black"/>
                </a:solidFill>
                <a:effectLst/>
                <a:uLnTx/>
                <a:uFillTx/>
                <a:latin typeface="+mn-lt"/>
              </a:rPr>
              <a:t> ECM </a:t>
            </a:r>
            <a:r>
              <a:rPr kumimoji="0" lang="fi-FI" sz="2400" b="0" i="0" u="none" strike="noStrike" kern="1200" cap="none" spc="0" normalizeH="0" baseline="0" noProof="0" dirty="0" err="1">
                <a:ln>
                  <a:noFill/>
                </a:ln>
                <a:solidFill>
                  <a:prstClr val="black"/>
                </a:solidFill>
                <a:effectLst/>
                <a:uLnTx/>
                <a:uFillTx/>
                <a:latin typeface="+mn-lt"/>
              </a:rPr>
              <a:t>systems</a:t>
            </a:r>
            <a:r>
              <a:rPr kumimoji="0" lang="fi-FI" sz="2400" b="0" i="0" u="none" strike="noStrike" kern="1200" cap="none" spc="0" normalizeH="0" baseline="0" noProof="0" dirty="0">
                <a:ln>
                  <a:noFill/>
                </a:ln>
                <a:solidFill>
                  <a:prstClr val="black"/>
                </a:solidFill>
                <a:effectLst/>
                <a:uLnTx/>
                <a:uFillTx/>
                <a:latin typeface="+mn-lt"/>
              </a:rPr>
              <a:t> </a:t>
            </a:r>
            <a:r>
              <a:rPr kumimoji="0" lang="fi-FI" sz="2400" b="0" i="0" u="none" strike="noStrike" kern="1200" cap="none" spc="0" normalizeH="0" baseline="0" noProof="0" dirty="0" err="1">
                <a:ln>
                  <a:noFill/>
                </a:ln>
                <a:solidFill>
                  <a:prstClr val="black"/>
                </a:solidFill>
                <a:effectLst/>
                <a:uLnTx/>
                <a:uFillTx/>
                <a:latin typeface="+mn-lt"/>
              </a:rPr>
              <a:t>like</a:t>
            </a:r>
            <a:r>
              <a:rPr kumimoji="0" lang="fi-FI" sz="2400" b="0" i="0" u="none" strike="noStrike" kern="1200" cap="none" spc="0" normalizeH="0" baseline="0" noProof="0" dirty="0">
                <a:ln>
                  <a:noFill/>
                </a:ln>
                <a:solidFill>
                  <a:prstClr val="black"/>
                </a:solidFill>
                <a:effectLst/>
                <a:uLnTx/>
                <a:uFillTx/>
                <a:latin typeface="+mn-lt"/>
              </a:rPr>
              <a:t> Notes and OpenText. One </a:t>
            </a:r>
            <a:r>
              <a:rPr kumimoji="0" lang="fi-FI" sz="2400" b="0" i="0" u="none" strike="noStrike" kern="1200" cap="none" spc="0" normalizeH="0" baseline="0" noProof="0" dirty="0" err="1">
                <a:ln>
                  <a:noFill/>
                </a:ln>
                <a:solidFill>
                  <a:prstClr val="black"/>
                </a:solidFill>
                <a:effectLst/>
                <a:uLnTx/>
                <a:uFillTx/>
                <a:latin typeface="+mn-lt"/>
              </a:rPr>
              <a:t>doesn't</a:t>
            </a:r>
            <a:r>
              <a:rPr kumimoji="0" lang="fi-FI" sz="2400" b="0" i="0" u="none" strike="noStrike" kern="1200" cap="none" spc="0" normalizeH="0" baseline="0" noProof="0" dirty="0">
                <a:ln>
                  <a:noFill/>
                </a:ln>
                <a:solidFill>
                  <a:prstClr val="black"/>
                </a:solidFill>
                <a:effectLst/>
                <a:uLnTx/>
                <a:uFillTx/>
                <a:latin typeface="+mn-lt"/>
              </a:rPr>
              <a:t> </a:t>
            </a:r>
            <a:r>
              <a:rPr kumimoji="0" lang="fi-FI" sz="2400" b="0" i="0" u="none" strike="noStrike" kern="1200" cap="none" spc="0" normalizeH="0" baseline="0" noProof="0" dirty="0" err="1">
                <a:ln>
                  <a:noFill/>
                </a:ln>
                <a:solidFill>
                  <a:prstClr val="black"/>
                </a:solidFill>
                <a:effectLst/>
                <a:uLnTx/>
                <a:uFillTx/>
                <a:latin typeface="+mn-lt"/>
              </a:rPr>
              <a:t>even</a:t>
            </a:r>
            <a:r>
              <a:rPr kumimoji="0" lang="fi-FI" sz="2400" b="0" i="0" u="none" strike="noStrike" kern="1200" cap="none" spc="0" normalizeH="0" baseline="0" noProof="0" dirty="0">
                <a:ln>
                  <a:noFill/>
                </a:ln>
                <a:solidFill>
                  <a:prstClr val="black"/>
                </a:solidFill>
                <a:effectLst/>
                <a:uLnTx/>
                <a:uFillTx/>
                <a:latin typeface="+mn-lt"/>
              </a:rPr>
              <a:t> </a:t>
            </a:r>
            <a:r>
              <a:rPr kumimoji="0" lang="fi-FI" sz="2400" b="0" i="0" u="none" strike="noStrike" kern="1200" cap="none" spc="0" normalizeH="0" baseline="0" noProof="0" dirty="0" err="1">
                <a:ln>
                  <a:noFill/>
                </a:ln>
                <a:solidFill>
                  <a:prstClr val="black"/>
                </a:solidFill>
                <a:effectLst/>
                <a:uLnTx/>
                <a:uFillTx/>
                <a:latin typeface="+mn-lt"/>
              </a:rPr>
              <a:t>know</a:t>
            </a:r>
            <a:r>
              <a:rPr kumimoji="0" lang="fi-FI" sz="2400" b="0" i="0" u="none" strike="noStrike" kern="1200" cap="none" spc="0" normalizeH="0" baseline="0" noProof="0" dirty="0">
                <a:ln>
                  <a:noFill/>
                </a:ln>
                <a:solidFill>
                  <a:prstClr val="black"/>
                </a:solidFill>
                <a:effectLst/>
                <a:uLnTx/>
                <a:uFillTx/>
                <a:latin typeface="+mn-lt"/>
              </a:rPr>
              <a:t> </a:t>
            </a:r>
            <a:r>
              <a:rPr kumimoji="0" lang="fi-FI" sz="2400" b="0" i="0" u="none" strike="noStrike" kern="1200" cap="none" spc="0" normalizeH="0" baseline="0" noProof="0" dirty="0" err="1">
                <a:ln>
                  <a:noFill/>
                </a:ln>
                <a:solidFill>
                  <a:prstClr val="black"/>
                </a:solidFill>
                <a:effectLst/>
                <a:uLnTx/>
                <a:uFillTx/>
                <a:latin typeface="+mn-lt"/>
              </a:rPr>
              <a:t>the</a:t>
            </a:r>
            <a:r>
              <a:rPr kumimoji="0" lang="fi-FI" sz="2400" b="0" i="0" u="none" strike="noStrike" kern="1200" cap="none" spc="0" normalizeH="0" baseline="0" noProof="0" dirty="0">
                <a:ln>
                  <a:noFill/>
                </a:ln>
                <a:solidFill>
                  <a:prstClr val="black"/>
                </a:solidFill>
                <a:effectLst/>
                <a:uLnTx/>
                <a:uFillTx/>
                <a:latin typeface="+mn-lt"/>
              </a:rPr>
              <a:t> </a:t>
            </a:r>
            <a:r>
              <a:rPr kumimoji="0" lang="fi-FI" sz="2400" b="0" i="0" u="none" strike="noStrike" kern="1200" cap="none" spc="0" normalizeH="0" baseline="0" noProof="0" dirty="0" err="1">
                <a:ln>
                  <a:noFill/>
                </a:ln>
                <a:solidFill>
                  <a:prstClr val="black"/>
                </a:solidFill>
                <a:effectLst/>
                <a:uLnTx/>
                <a:uFillTx/>
                <a:latin typeface="+mn-lt"/>
              </a:rPr>
              <a:t>number</a:t>
            </a:r>
            <a:r>
              <a:rPr kumimoji="0" lang="fi-FI" sz="2400" b="0" i="0" u="none" strike="noStrike" kern="1200" cap="none" spc="0" normalizeH="0" baseline="0" noProof="0" dirty="0">
                <a:ln>
                  <a:noFill/>
                </a:ln>
                <a:solidFill>
                  <a:prstClr val="black"/>
                </a:solidFill>
                <a:effectLst/>
                <a:uLnTx/>
                <a:uFillTx/>
                <a:latin typeface="+mn-lt"/>
              </a:rPr>
              <a:t> of SharePoint </a:t>
            </a:r>
            <a:r>
              <a:rPr kumimoji="0" lang="fi-FI" sz="2400" b="0" i="0" u="none" strike="noStrike" kern="1200" cap="none" spc="0" normalizeH="0" baseline="0" noProof="0" dirty="0" err="1">
                <a:ln>
                  <a:noFill/>
                </a:ln>
                <a:solidFill>
                  <a:prstClr val="black"/>
                </a:solidFill>
                <a:effectLst/>
                <a:uLnTx/>
                <a:uFillTx/>
                <a:latin typeface="+mn-lt"/>
              </a:rPr>
              <a:t>document</a:t>
            </a:r>
            <a:r>
              <a:rPr kumimoji="0" lang="fi-FI" sz="2400" b="0" i="0" u="none" strike="noStrike" kern="1200" cap="none" spc="0" normalizeH="0" baseline="0" noProof="0" dirty="0">
                <a:ln>
                  <a:noFill/>
                </a:ln>
                <a:solidFill>
                  <a:prstClr val="black"/>
                </a:solidFill>
                <a:effectLst/>
                <a:uLnTx/>
                <a:uFillTx/>
                <a:latin typeface="+mn-lt"/>
              </a:rPr>
              <a:t> </a:t>
            </a:r>
            <a:r>
              <a:rPr kumimoji="0" lang="fi-FI" sz="2400" b="0" i="0" u="none" strike="noStrike" kern="1200" cap="none" spc="0" normalizeH="0" baseline="0" noProof="0" dirty="0" err="1">
                <a:ln>
                  <a:noFill/>
                </a:ln>
                <a:solidFill>
                  <a:prstClr val="black"/>
                </a:solidFill>
                <a:effectLst/>
                <a:uLnTx/>
                <a:uFillTx/>
                <a:latin typeface="+mn-lt"/>
              </a:rPr>
              <a:t>libraries</a:t>
            </a:r>
            <a:r>
              <a:rPr kumimoji="0" lang="fi-FI" sz="2400" b="0" i="0" u="none" strike="noStrike" kern="1200" cap="none" spc="0" normalizeH="0" baseline="0" noProof="0" dirty="0">
                <a:ln>
                  <a:noFill/>
                </a:ln>
                <a:solidFill>
                  <a:prstClr val="black"/>
                </a:solidFill>
                <a:effectLst/>
                <a:uLnTx/>
                <a:uFillTx/>
                <a:latin typeface="+mn-lt"/>
              </a:rPr>
              <a:t>. </a:t>
            </a:r>
            <a:r>
              <a:rPr kumimoji="0" lang="fi-FI" sz="2400" b="0" i="0" u="none" strike="noStrike" kern="1200" cap="none" spc="0" normalizeH="0" baseline="0" noProof="0" dirty="0" err="1">
                <a:ln>
                  <a:noFill/>
                </a:ln>
                <a:solidFill>
                  <a:prstClr val="black"/>
                </a:solidFill>
                <a:effectLst/>
                <a:uLnTx/>
                <a:uFillTx/>
                <a:latin typeface="+mn-lt"/>
              </a:rPr>
              <a:t>Additionally</a:t>
            </a:r>
            <a:r>
              <a:rPr kumimoji="0" lang="fi-FI" sz="2400" b="0" i="0" u="none" strike="noStrike" kern="1200" cap="none" spc="0" normalizeH="0" baseline="0" noProof="0" dirty="0">
                <a:ln>
                  <a:noFill/>
                </a:ln>
                <a:solidFill>
                  <a:prstClr val="black"/>
                </a:solidFill>
                <a:effectLst/>
                <a:uLnTx/>
                <a:uFillTx/>
                <a:latin typeface="+mn-lt"/>
              </a:rPr>
              <a:t>, for </a:t>
            </a:r>
            <a:r>
              <a:rPr kumimoji="0" lang="fi-FI" sz="2400" b="0" i="0" u="none" strike="noStrike" kern="1200" cap="none" spc="0" normalizeH="0" baseline="0" noProof="0" dirty="0" err="1">
                <a:ln>
                  <a:noFill/>
                </a:ln>
                <a:solidFill>
                  <a:prstClr val="black"/>
                </a:solidFill>
                <a:effectLst/>
                <a:uLnTx/>
                <a:uFillTx/>
                <a:latin typeface="+mn-lt"/>
              </a:rPr>
              <a:t>many</a:t>
            </a:r>
            <a:r>
              <a:rPr kumimoji="0" lang="fi-FI" sz="2400" b="0" i="0" u="none" strike="noStrike" kern="1200" cap="none" spc="0" normalizeH="0" baseline="0" noProof="0" dirty="0">
                <a:ln>
                  <a:noFill/>
                </a:ln>
                <a:solidFill>
                  <a:prstClr val="black"/>
                </a:solidFill>
                <a:effectLst/>
                <a:uLnTx/>
                <a:uFillTx/>
                <a:latin typeface="+mn-lt"/>
              </a:rPr>
              <a:t>, </a:t>
            </a:r>
            <a:r>
              <a:rPr kumimoji="0" lang="fi-FI" sz="2400" b="0" i="0" u="none" strike="noStrike" kern="1200" cap="none" spc="0" normalizeH="0" baseline="0" noProof="0" dirty="0" err="1">
                <a:ln>
                  <a:noFill/>
                </a:ln>
                <a:solidFill>
                  <a:prstClr val="black"/>
                </a:solidFill>
                <a:effectLst/>
                <a:uLnTx/>
                <a:uFillTx/>
                <a:latin typeface="+mn-lt"/>
              </a:rPr>
              <a:t>the</a:t>
            </a:r>
            <a:r>
              <a:rPr kumimoji="0" lang="fi-FI" sz="2400" b="0" i="0" u="none" strike="noStrike" kern="1200" cap="none" spc="0" normalizeH="0" baseline="0" noProof="0" dirty="0">
                <a:ln>
                  <a:noFill/>
                </a:ln>
                <a:solidFill>
                  <a:prstClr val="black"/>
                </a:solidFill>
                <a:effectLst/>
                <a:uLnTx/>
                <a:uFillTx/>
                <a:latin typeface="+mn-lt"/>
              </a:rPr>
              <a:t> </a:t>
            </a:r>
            <a:r>
              <a:rPr kumimoji="0" lang="fi-FI" sz="2400" b="0" i="0" u="none" strike="noStrike" kern="1200" cap="none" spc="0" normalizeH="0" baseline="0" noProof="0" dirty="0" err="1">
                <a:ln>
                  <a:noFill/>
                </a:ln>
                <a:solidFill>
                  <a:prstClr val="black"/>
                </a:solidFill>
                <a:effectLst/>
                <a:uLnTx/>
                <a:uFillTx/>
                <a:latin typeface="+mn-lt"/>
              </a:rPr>
              <a:t>network</a:t>
            </a:r>
            <a:r>
              <a:rPr kumimoji="0" lang="fi-FI" sz="2400" b="0" i="0" u="none" strike="noStrike" kern="1200" cap="none" spc="0" normalizeH="0" baseline="0" noProof="0" dirty="0">
                <a:ln>
                  <a:noFill/>
                </a:ln>
                <a:solidFill>
                  <a:prstClr val="black"/>
                </a:solidFill>
                <a:effectLst/>
                <a:uLnTx/>
                <a:uFillTx/>
                <a:latin typeface="+mn-lt"/>
              </a:rPr>
              <a:t> </a:t>
            </a:r>
            <a:r>
              <a:rPr kumimoji="0" lang="fi-FI" sz="2400" b="0" i="0" u="none" strike="noStrike" kern="1200" cap="none" spc="0" normalizeH="0" baseline="0" noProof="0" dirty="0" err="1">
                <a:ln>
                  <a:noFill/>
                </a:ln>
                <a:solidFill>
                  <a:prstClr val="black"/>
                </a:solidFill>
                <a:effectLst/>
                <a:uLnTx/>
                <a:uFillTx/>
                <a:latin typeface="+mn-lt"/>
              </a:rPr>
              <a:t>drives</a:t>
            </a:r>
            <a:r>
              <a:rPr kumimoji="0" lang="fi-FI" sz="2400" b="0" i="0" u="none" strike="noStrike" kern="1200" cap="none" spc="0" normalizeH="0" baseline="0" noProof="0" dirty="0">
                <a:ln>
                  <a:noFill/>
                </a:ln>
                <a:solidFill>
                  <a:prstClr val="black"/>
                </a:solidFill>
                <a:effectLst/>
                <a:uLnTx/>
                <a:uFillTx/>
                <a:latin typeface="+mn-lt"/>
              </a:rPr>
              <a:t> </a:t>
            </a:r>
            <a:r>
              <a:rPr kumimoji="0" lang="fi-FI" sz="2400" b="0" i="0" u="none" strike="noStrike" kern="1200" cap="none" spc="0" normalizeH="0" baseline="0" noProof="0" dirty="0" err="1">
                <a:ln>
                  <a:noFill/>
                </a:ln>
                <a:solidFill>
                  <a:prstClr val="black"/>
                </a:solidFill>
                <a:effectLst/>
                <a:uLnTx/>
                <a:uFillTx/>
                <a:latin typeface="+mn-lt"/>
              </a:rPr>
              <a:t>are</a:t>
            </a:r>
            <a:r>
              <a:rPr kumimoji="0" lang="fi-FI" sz="2400" b="0" i="0" u="none" strike="noStrike" kern="1200" cap="none" spc="0" normalizeH="0" baseline="0" noProof="0" dirty="0">
                <a:ln>
                  <a:noFill/>
                </a:ln>
                <a:solidFill>
                  <a:prstClr val="black"/>
                </a:solidFill>
                <a:effectLst/>
                <a:uLnTx/>
                <a:uFillTx/>
                <a:latin typeface="+mn-lt"/>
              </a:rPr>
              <a:t> </a:t>
            </a:r>
            <a:r>
              <a:rPr kumimoji="0" lang="fi-FI" sz="2400" b="0" i="0" u="none" strike="noStrike" kern="1200" cap="none" spc="0" normalizeH="0" baseline="0" noProof="0" dirty="0" err="1">
                <a:ln>
                  <a:noFill/>
                </a:ln>
                <a:solidFill>
                  <a:prstClr val="black"/>
                </a:solidFill>
                <a:effectLst/>
                <a:uLnTx/>
                <a:uFillTx/>
                <a:latin typeface="+mn-lt"/>
              </a:rPr>
              <a:t>still</a:t>
            </a:r>
            <a:r>
              <a:rPr kumimoji="0" lang="fi-FI" sz="2400" b="0" i="0" u="none" strike="noStrike" kern="1200" cap="none" spc="0" normalizeH="0" baseline="0" noProof="0" dirty="0">
                <a:ln>
                  <a:noFill/>
                </a:ln>
                <a:solidFill>
                  <a:prstClr val="black"/>
                </a:solidFill>
                <a:effectLst/>
                <a:uLnTx/>
                <a:uFillTx/>
                <a:latin typeface="+mn-lt"/>
              </a:rPr>
              <a:t> </a:t>
            </a:r>
            <a:r>
              <a:rPr kumimoji="0" lang="fi-FI" sz="2400" b="0" i="0" u="none" strike="noStrike" kern="1200" cap="none" spc="0" normalizeH="0" baseline="0" noProof="0" dirty="0" err="1">
                <a:ln>
                  <a:noFill/>
                </a:ln>
                <a:solidFill>
                  <a:prstClr val="black"/>
                </a:solidFill>
                <a:effectLst/>
                <a:uLnTx/>
                <a:uFillTx/>
                <a:latin typeface="+mn-lt"/>
              </a:rPr>
              <a:t>the</a:t>
            </a:r>
            <a:r>
              <a:rPr kumimoji="0" lang="fi-FI" sz="2400" b="0" i="0" u="none" strike="noStrike" kern="1200" cap="none" spc="0" normalizeH="0" baseline="0" noProof="0" dirty="0">
                <a:ln>
                  <a:noFill/>
                </a:ln>
                <a:solidFill>
                  <a:prstClr val="black"/>
                </a:solidFill>
                <a:effectLst/>
                <a:uLnTx/>
                <a:uFillTx/>
                <a:latin typeface="+mn-lt"/>
              </a:rPr>
              <a:t> </a:t>
            </a:r>
            <a:r>
              <a:rPr kumimoji="0" lang="fi-FI" sz="2400" b="0" i="0" u="none" strike="noStrike" kern="1200" cap="none" spc="0" normalizeH="0" baseline="0" noProof="0" dirty="0" err="1">
                <a:ln>
                  <a:noFill/>
                </a:ln>
                <a:solidFill>
                  <a:prstClr val="black"/>
                </a:solidFill>
                <a:effectLst/>
                <a:uLnTx/>
                <a:uFillTx/>
                <a:latin typeface="+mn-lt"/>
              </a:rPr>
              <a:t>place</a:t>
            </a:r>
            <a:r>
              <a:rPr kumimoji="0" lang="fi-FI" sz="2400" b="0" i="0" u="none" strike="noStrike" kern="1200" cap="none" spc="0" normalizeH="0" baseline="0" noProof="0" dirty="0">
                <a:ln>
                  <a:noFill/>
                </a:ln>
                <a:solidFill>
                  <a:prstClr val="black"/>
                </a:solidFill>
                <a:effectLst/>
                <a:uLnTx/>
                <a:uFillTx/>
                <a:latin typeface="+mn-lt"/>
              </a:rPr>
              <a:t> </a:t>
            </a:r>
            <a:r>
              <a:rPr kumimoji="0" lang="fi-FI" sz="2400" b="0" i="0" u="none" strike="noStrike" kern="1200" cap="none" spc="0" normalizeH="0" baseline="0" noProof="0" dirty="0" err="1">
                <a:ln>
                  <a:noFill/>
                </a:ln>
                <a:solidFill>
                  <a:prstClr val="black"/>
                </a:solidFill>
                <a:effectLst/>
                <a:uLnTx/>
                <a:uFillTx/>
                <a:latin typeface="+mn-lt"/>
              </a:rPr>
              <a:t>where</a:t>
            </a:r>
            <a:r>
              <a:rPr kumimoji="0" lang="fi-FI" sz="2400" b="0" i="0" u="none" strike="noStrike" kern="1200" cap="none" spc="0" normalizeH="0" baseline="0" noProof="0" dirty="0">
                <a:ln>
                  <a:noFill/>
                </a:ln>
                <a:solidFill>
                  <a:prstClr val="black"/>
                </a:solidFill>
                <a:effectLst/>
                <a:uLnTx/>
                <a:uFillTx/>
                <a:latin typeface="+mn-lt"/>
              </a:rPr>
              <a:t> a </a:t>
            </a:r>
            <a:r>
              <a:rPr kumimoji="0" lang="fi-FI" sz="2400" b="0" i="0" u="none" strike="noStrike" kern="1200" cap="none" spc="0" normalizeH="0" baseline="0" noProof="0" dirty="0" err="1">
                <a:ln>
                  <a:noFill/>
                </a:ln>
                <a:solidFill>
                  <a:prstClr val="black"/>
                </a:solidFill>
                <a:effectLst/>
                <a:uLnTx/>
                <a:uFillTx/>
                <a:latin typeface="+mn-lt"/>
              </a:rPr>
              <a:t>large</a:t>
            </a:r>
            <a:r>
              <a:rPr kumimoji="0" lang="fi-FI" sz="2400" b="0" i="0" u="none" strike="noStrike" kern="1200" cap="none" spc="0" normalizeH="0" baseline="0" noProof="0" dirty="0">
                <a:ln>
                  <a:noFill/>
                </a:ln>
                <a:solidFill>
                  <a:prstClr val="black"/>
                </a:solidFill>
                <a:effectLst/>
                <a:uLnTx/>
                <a:uFillTx/>
                <a:latin typeface="+mn-lt"/>
              </a:rPr>
              <a:t> </a:t>
            </a:r>
            <a:r>
              <a:rPr kumimoji="0" lang="fi-FI" sz="2400" b="0" i="0" u="none" strike="noStrike" kern="1200" cap="none" spc="0" normalizeH="0" baseline="0" noProof="0" dirty="0" err="1">
                <a:ln>
                  <a:noFill/>
                </a:ln>
                <a:solidFill>
                  <a:prstClr val="black"/>
                </a:solidFill>
                <a:effectLst/>
                <a:uLnTx/>
                <a:uFillTx/>
                <a:latin typeface="+mn-lt"/>
              </a:rPr>
              <a:t>number</a:t>
            </a:r>
            <a:r>
              <a:rPr kumimoji="0" lang="fi-FI" sz="2400" b="0" i="0" u="none" strike="noStrike" kern="1200" cap="none" spc="0" normalizeH="0" baseline="0" noProof="0" dirty="0">
                <a:ln>
                  <a:noFill/>
                </a:ln>
                <a:solidFill>
                  <a:prstClr val="black"/>
                </a:solidFill>
                <a:effectLst/>
                <a:uLnTx/>
                <a:uFillTx/>
                <a:latin typeface="+mn-lt"/>
              </a:rPr>
              <a:t> of </a:t>
            </a:r>
            <a:r>
              <a:rPr kumimoji="0" lang="fi-FI" sz="2400" b="0" i="0" u="none" strike="noStrike" kern="1200" cap="none" spc="0" normalizeH="0" baseline="0" noProof="0" dirty="0" err="1">
                <a:ln>
                  <a:noFill/>
                </a:ln>
                <a:solidFill>
                  <a:prstClr val="black"/>
                </a:solidFill>
                <a:effectLst/>
                <a:uLnTx/>
                <a:uFillTx/>
                <a:latin typeface="+mn-lt"/>
              </a:rPr>
              <a:t>documents</a:t>
            </a:r>
            <a:r>
              <a:rPr kumimoji="0" lang="fi-FI" sz="2400" b="0" i="0" u="none" strike="noStrike" kern="1200" cap="none" spc="0" normalizeH="0" baseline="0" noProof="0" dirty="0">
                <a:ln>
                  <a:noFill/>
                </a:ln>
                <a:solidFill>
                  <a:prstClr val="black"/>
                </a:solidFill>
                <a:effectLst/>
                <a:uLnTx/>
                <a:uFillTx/>
                <a:latin typeface="+mn-lt"/>
              </a:rPr>
              <a:t> </a:t>
            </a:r>
            <a:r>
              <a:rPr kumimoji="0" lang="fi-FI" sz="2400" b="0" i="0" u="none" strike="noStrike" kern="1200" cap="none" spc="0" normalizeH="0" baseline="0" noProof="0" dirty="0" err="1">
                <a:ln>
                  <a:noFill/>
                </a:ln>
                <a:solidFill>
                  <a:prstClr val="black"/>
                </a:solidFill>
                <a:effectLst/>
                <a:uLnTx/>
                <a:uFillTx/>
                <a:latin typeface="+mn-lt"/>
              </a:rPr>
              <a:t>reside</a:t>
            </a:r>
            <a:r>
              <a:rPr kumimoji="0" lang="fi-FI" sz="2400" b="0" i="0" u="none" strike="noStrike" kern="1200" cap="none" spc="0" normalizeH="0" baseline="0" noProof="0" dirty="0">
                <a:ln>
                  <a:noFill/>
                </a:ln>
                <a:solidFill>
                  <a:prstClr val="black"/>
                </a:solidFill>
                <a:effectLst/>
                <a:uLnTx/>
                <a:uFillTx/>
                <a:latin typeface="+mn-lt"/>
              </a:rPr>
              <a:t>, </a:t>
            </a:r>
            <a:r>
              <a:rPr kumimoji="0" lang="fi-FI" sz="2400" b="0" i="0" u="none" strike="noStrike" kern="1200" cap="none" spc="0" normalizeH="0" baseline="0" noProof="0" dirty="0" err="1">
                <a:ln>
                  <a:noFill/>
                </a:ln>
                <a:solidFill>
                  <a:prstClr val="black"/>
                </a:solidFill>
                <a:effectLst/>
                <a:uLnTx/>
                <a:uFillTx/>
                <a:latin typeface="+mn-lt"/>
              </a:rPr>
              <a:t>even</a:t>
            </a:r>
            <a:r>
              <a:rPr kumimoji="0" lang="fi-FI" sz="2400" b="0" i="0" u="none" strike="noStrike" kern="1200" cap="none" spc="0" normalizeH="0" baseline="0" noProof="0" dirty="0">
                <a:ln>
                  <a:noFill/>
                </a:ln>
                <a:solidFill>
                  <a:prstClr val="black"/>
                </a:solidFill>
                <a:effectLst/>
                <a:uLnTx/>
                <a:uFillTx/>
                <a:latin typeface="+mn-lt"/>
              </a:rPr>
              <a:t> </a:t>
            </a:r>
            <a:r>
              <a:rPr kumimoji="0" lang="fi-FI" sz="2400" b="0" i="0" u="none" strike="noStrike" kern="1200" cap="none" spc="0" normalizeH="0" baseline="0" noProof="0" dirty="0" err="1">
                <a:ln>
                  <a:noFill/>
                </a:ln>
                <a:solidFill>
                  <a:prstClr val="black"/>
                </a:solidFill>
                <a:effectLst/>
                <a:uLnTx/>
                <a:uFillTx/>
                <a:latin typeface="+mn-lt"/>
              </a:rPr>
              <a:t>if</a:t>
            </a:r>
            <a:r>
              <a:rPr kumimoji="0" lang="fi-FI" sz="2400" b="0" i="0" u="none" strike="noStrike" kern="1200" cap="none" spc="0" normalizeH="0" baseline="0" noProof="0" dirty="0">
                <a:ln>
                  <a:noFill/>
                </a:ln>
                <a:solidFill>
                  <a:prstClr val="black"/>
                </a:solidFill>
                <a:effectLst/>
                <a:uLnTx/>
                <a:uFillTx/>
                <a:latin typeface="+mn-lt"/>
              </a:rPr>
              <a:t> </a:t>
            </a:r>
            <a:r>
              <a:rPr kumimoji="0" lang="fi-FI" sz="2400" b="0" i="0" u="none" strike="noStrike" kern="1200" cap="none" spc="0" normalizeH="0" baseline="0" noProof="0" dirty="0" err="1">
                <a:ln>
                  <a:noFill/>
                </a:ln>
                <a:solidFill>
                  <a:prstClr val="black"/>
                </a:solidFill>
                <a:effectLst/>
                <a:uLnTx/>
                <a:uFillTx/>
                <a:latin typeface="+mn-lt"/>
              </a:rPr>
              <a:t>one</a:t>
            </a:r>
            <a:r>
              <a:rPr kumimoji="0" lang="fi-FI" sz="2400" b="0" i="0" u="none" strike="noStrike" kern="1200" cap="none" spc="0" normalizeH="0" baseline="0" noProof="0" dirty="0">
                <a:ln>
                  <a:noFill/>
                </a:ln>
                <a:solidFill>
                  <a:prstClr val="black"/>
                </a:solidFill>
                <a:effectLst/>
                <a:uLnTx/>
                <a:uFillTx/>
                <a:latin typeface="+mn-lt"/>
              </a:rPr>
              <a:t> </a:t>
            </a:r>
            <a:r>
              <a:rPr kumimoji="0" lang="fi-FI" sz="2400" b="0" i="0" u="none" strike="noStrike" kern="1200" cap="none" spc="0" normalizeH="0" baseline="0" noProof="0" dirty="0" err="1">
                <a:ln>
                  <a:noFill/>
                </a:ln>
                <a:solidFill>
                  <a:prstClr val="black"/>
                </a:solidFill>
                <a:effectLst/>
                <a:uLnTx/>
                <a:uFillTx/>
                <a:latin typeface="+mn-lt"/>
              </a:rPr>
              <a:t>din't</a:t>
            </a:r>
            <a:r>
              <a:rPr kumimoji="0" lang="fi-FI" sz="2400" b="0" i="0" u="none" strike="noStrike" kern="1200" cap="none" spc="0" normalizeH="0" baseline="0" noProof="0" dirty="0">
                <a:ln>
                  <a:noFill/>
                </a:ln>
                <a:solidFill>
                  <a:prstClr val="black"/>
                </a:solidFill>
                <a:effectLst/>
                <a:uLnTx/>
                <a:uFillTx/>
                <a:latin typeface="+mn-lt"/>
              </a:rPr>
              <a:t> </a:t>
            </a:r>
            <a:r>
              <a:rPr kumimoji="0" lang="fi-FI" sz="2400" b="0" i="0" u="none" strike="noStrike" kern="1200" cap="none" spc="0" normalizeH="0" baseline="0" noProof="0" dirty="0" err="1">
                <a:ln>
                  <a:noFill/>
                </a:ln>
                <a:solidFill>
                  <a:prstClr val="black"/>
                </a:solidFill>
                <a:effectLst/>
                <a:uLnTx/>
                <a:uFillTx/>
                <a:latin typeface="+mn-lt"/>
              </a:rPr>
              <a:t>want</a:t>
            </a:r>
            <a:r>
              <a:rPr kumimoji="0" lang="fi-FI" sz="2400" b="0" i="0" u="none" strike="noStrike" kern="1200" cap="none" spc="0" normalizeH="0" baseline="0" noProof="0" dirty="0">
                <a:ln>
                  <a:noFill/>
                </a:ln>
                <a:solidFill>
                  <a:prstClr val="black"/>
                </a:solidFill>
                <a:effectLst/>
                <a:uLnTx/>
                <a:uFillTx/>
                <a:latin typeface="+mn-lt"/>
              </a:rPr>
              <a:t> to </a:t>
            </a:r>
            <a:r>
              <a:rPr kumimoji="0" lang="fi-FI" sz="2400" b="0" i="0" u="none" strike="noStrike" kern="1200" cap="none" spc="0" normalizeH="0" baseline="0" noProof="0" dirty="0" err="1">
                <a:ln>
                  <a:noFill/>
                </a:ln>
                <a:solidFill>
                  <a:prstClr val="black"/>
                </a:solidFill>
                <a:effectLst/>
                <a:uLnTx/>
                <a:uFillTx/>
                <a:latin typeface="+mn-lt"/>
              </a:rPr>
              <a:t>admit</a:t>
            </a:r>
            <a:r>
              <a:rPr kumimoji="0" lang="fi-FI" sz="2400" b="0" i="0" u="none" strike="noStrike" kern="1200" cap="none" spc="0" normalizeH="0" baseline="0" noProof="0" dirty="0">
                <a:ln>
                  <a:noFill/>
                </a:ln>
                <a:solidFill>
                  <a:prstClr val="black"/>
                </a:solidFill>
                <a:effectLst/>
                <a:uLnTx/>
                <a:uFillTx/>
                <a:latin typeface="+mn-lt"/>
              </a:rPr>
              <a:t> </a:t>
            </a:r>
            <a:r>
              <a:rPr kumimoji="0" lang="fi-FI" sz="2400" b="0" i="0" u="none" strike="noStrike" kern="1200" cap="none" spc="0" normalizeH="0" baseline="0" noProof="0" dirty="0" err="1">
                <a:ln>
                  <a:noFill/>
                </a:ln>
                <a:solidFill>
                  <a:prstClr val="black"/>
                </a:solidFill>
                <a:effectLst/>
                <a:uLnTx/>
                <a:uFillTx/>
                <a:latin typeface="+mn-lt"/>
              </a:rPr>
              <a:t>that</a:t>
            </a:r>
            <a:r>
              <a:rPr kumimoji="0" lang="fi-FI" sz="2400" b="0" i="0" u="none" strike="noStrike" kern="1200" cap="none" spc="0" normalizeH="0" baseline="0" noProof="0" dirty="0">
                <a:ln>
                  <a:noFill/>
                </a:ln>
                <a:solidFill>
                  <a:prstClr val="black"/>
                </a:solidFill>
                <a:effectLst/>
                <a:uLnTx/>
                <a:uFillTx/>
                <a:latin typeface="+mn-lt"/>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2400" b="0" i="0" u="none" strike="noStrike" kern="1200" cap="none" spc="0" normalizeH="0" baseline="0" noProof="0" dirty="0">
              <a:ln>
                <a:noFill/>
              </a:ln>
              <a:solidFill>
                <a:prstClr val="black"/>
              </a:solidFill>
              <a:effectLst/>
              <a:uLnTx/>
              <a:uFillTx/>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400" b="0" i="0" u="none" strike="noStrike" kern="1200" cap="none" spc="0" normalizeH="0" baseline="0" noProof="0" dirty="0" err="1">
                <a:ln>
                  <a:noFill/>
                </a:ln>
                <a:solidFill>
                  <a:prstClr val="black"/>
                </a:solidFill>
                <a:effectLst/>
                <a:uLnTx/>
                <a:uFillTx/>
                <a:latin typeface="+mn-lt"/>
              </a:rPr>
              <a:t>All</a:t>
            </a:r>
            <a:r>
              <a:rPr kumimoji="0" lang="fi-FI" sz="2400" b="0" i="0" u="none" strike="noStrike" kern="1200" cap="none" spc="0" normalizeH="0" baseline="0" noProof="0" dirty="0">
                <a:ln>
                  <a:noFill/>
                </a:ln>
                <a:solidFill>
                  <a:prstClr val="black"/>
                </a:solidFill>
                <a:effectLst/>
                <a:uLnTx/>
                <a:uFillTx/>
                <a:latin typeface="+mn-lt"/>
              </a:rPr>
              <a:t> of </a:t>
            </a:r>
            <a:r>
              <a:rPr kumimoji="0" lang="fi-FI" sz="2400" b="0" i="0" u="none" strike="noStrike" kern="1200" cap="none" spc="0" normalizeH="0" baseline="0" noProof="0" dirty="0" err="1">
                <a:ln>
                  <a:noFill/>
                </a:ln>
                <a:solidFill>
                  <a:prstClr val="black"/>
                </a:solidFill>
                <a:effectLst/>
                <a:uLnTx/>
                <a:uFillTx/>
                <a:latin typeface="+mn-lt"/>
              </a:rPr>
              <a:t>these</a:t>
            </a:r>
            <a:r>
              <a:rPr kumimoji="0" lang="fi-FI" sz="2400" b="0" i="0" u="none" strike="noStrike" kern="1200" cap="none" spc="0" normalizeH="0" baseline="0" noProof="0" dirty="0">
                <a:ln>
                  <a:noFill/>
                </a:ln>
                <a:solidFill>
                  <a:prstClr val="black"/>
                </a:solidFill>
                <a:effectLst/>
                <a:uLnTx/>
                <a:uFillTx/>
                <a:latin typeface="+mn-lt"/>
              </a:rPr>
              <a:t> </a:t>
            </a:r>
            <a:r>
              <a:rPr kumimoji="0" lang="fi-FI" sz="2400" b="0" i="0" u="none" strike="noStrike" kern="1200" cap="none" spc="0" normalizeH="0" baseline="0" noProof="0" dirty="0" err="1">
                <a:ln>
                  <a:noFill/>
                </a:ln>
                <a:solidFill>
                  <a:prstClr val="black"/>
                </a:solidFill>
                <a:effectLst/>
                <a:uLnTx/>
                <a:uFillTx/>
                <a:latin typeface="+mn-lt"/>
              </a:rPr>
              <a:t>are</a:t>
            </a:r>
            <a:r>
              <a:rPr kumimoji="0" lang="fi-FI" sz="2400" b="0" i="0" u="none" strike="noStrike" kern="1200" cap="none" spc="0" normalizeH="0" baseline="0" noProof="0" dirty="0">
                <a:ln>
                  <a:noFill/>
                </a:ln>
                <a:solidFill>
                  <a:prstClr val="black"/>
                </a:solidFill>
                <a:effectLst/>
                <a:uLnTx/>
                <a:uFillTx/>
                <a:latin typeface="+mn-lt"/>
              </a:rPr>
              <a:t> </a:t>
            </a:r>
            <a:r>
              <a:rPr kumimoji="0" lang="fi-FI" sz="2400" b="0" i="1" u="none" strike="noStrike" kern="1200" cap="none" spc="0" normalizeH="0" baseline="0" noProof="0" dirty="0" err="1">
                <a:ln>
                  <a:noFill/>
                </a:ln>
                <a:solidFill>
                  <a:prstClr val="black"/>
                </a:solidFill>
                <a:effectLst/>
                <a:uLnTx/>
                <a:uFillTx/>
                <a:latin typeface="+mn-lt"/>
              </a:rPr>
              <a:t>separate</a:t>
            </a:r>
            <a:r>
              <a:rPr kumimoji="0" lang="fi-FI" sz="2400" b="0" i="1" u="none" strike="noStrike" kern="1200" cap="none" spc="0" normalizeH="0" baseline="0" noProof="0" dirty="0">
                <a:ln>
                  <a:noFill/>
                </a:ln>
                <a:solidFill>
                  <a:prstClr val="black"/>
                </a:solidFill>
                <a:effectLst/>
                <a:uLnTx/>
                <a:uFillTx/>
                <a:latin typeface="+mn-lt"/>
              </a:rPr>
              <a:t>, </a:t>
            </a:r>
            <a:r>
              <a:rPr kumimoji="0" lang="fi-FI" sz="2400" b="0" i="1" u="none" strike="noStrike" kern="1200" cap="none" spc="0" normalizeH="0" baseline="0" noProof="0" dirty="0" err="1">
                <a:ln>
                  <a:noFill/>
                </a:ln>
                <a:solidFill>
                  <a:prstClr val="black"/>
                </a:solidFill>
                <a:effectLst/>
                <a:uLnTx/>
                <a:uFillTx/>
                <a:latin typeface="+mn-lt"/>
              </a:rPr>
              <a:t>disconnected</a:t>
            </a:r>
            <a:r>
              <a:rPr kumimoji="0" lang="fi-FI" sz="2400" b="0" i="1" u="none" strike="noStrike" kern="1200" cap="none" spc="0" normalizeH="0" baseline="0" noProof="0" dirty="0">
                <a:ln>
                  <a:noFill/>
                </a:ln>
                <a:solidFill>
                  <a:prstClr val="black"/>
                </a:solidFill>
                <a:effectLst/>
                <a:uLnTx/>
                <a:uFillTx/>
                <a:latin typeface="+mn-lt"/>
              </a:rPr>
              <a:t> </a:t>
            </a:r>
            <a:r>
              <a:rPr kumimoji="0" lang="fi-FI" sz="2400" b="0" i="0" u="none" strike="noStrike" kern="1200" cap="none" spc="0" normalizeH="0" baseline="0" noProof="0" dirty="0" err="1">
                <a:ln>
                  <a:noFill/>
                </a:ln>
                <a:solidFill>
                  <a:prstClr val="black"/>
                </a:solidFill>
                <a:effectLst/>
                <a:uLnTx/>
                <a:uFillTx/>
                <a:latin typeface="+mn-lt"/>
              </a:rPr>
              <a:t>repositories</a:t>
            </a:r>
            <a:r>
              <a:rPr kumimoji="0" lang="fi-FI" sz="2400" b="0" i="0" u="none" strike="noStrike" kern="1200" cap="none" spc="0" normalizeH="0" baseline="0" noProof="0" dirty="0">
                <a:ln>
                  <a:noFill/>
                </a:ln>
                <a:solidFill>
                  <a:prstClr val="black"/>
                </a:solidFill>
                <a:effectLst/>
                <a:uLnTx/>
                <a:uFillTx/>
                <a:latin typeface="+mn-lt"/>
              </a:rPr>
              <a:t>. </a:t>
            </a:r>
            <a:r>
              <a:rPr kumimoji="0" lang="fi-FI" sz="2400" b="0" i="0" u="none" strike="noStrike" kern="1200" cap="none" spc="0" normalizeH="0" baseline="0" noProof="0" dirty="0" err="1">
                <a:ln>
                  <a:noFill/>
                </a:ln>
                <a:solidFill>
                  <a:prstClr val="black"/>
                </a:solidFill>
                <a:effectLst/>
                <a:uLnTx/>
                <a:uFillTx/>
                <a:latin typeface="+mn-lt"/>
              </a:rPr>
              <a:t>Proper</a:t>
            </a:r>
            <a:r>
              <a:rPr kumimoji="0" lang="fi-FI" sz="2400" b="0" i="0" u="none" strike="noStrike" kern="1200" cap="none" spc="0" normalizeH="0" baseline="0" noProof="0" dirty="0">
                <a:ln>
                  <a:noFill/>
                </a:ln>
                <a:solidFill>
                  <a:prstClr val="black"/>
                </a:solidFill>
                <a:effectLst/>
                <a:uLnTx/>
                <a:uFillTx/>
                <a:latin typeface="+mn-lt"/>
              </a:rPr>
              <a:t> </a:t>
            </a:r>
            <a:r>
              <a:rPr kumimoji="0" lang="fi-FI" sz="2400" b="0" i="0" u="none" strike="noStrike" kern="1200" cap="none" spc="0" normalizeH="0" baseline="0" noProof="0" dirty="0" err="1">
                <a:ln>
                  <a:noFill/>
                </a:ln>
                <a:solidFill>
                  <a:prstClr val="black"/>
                </a:solidFill>
                <a:effectLst/>
                <a:uLnTx/>
                <a:uFillTx/>
                <a:latin typeface="+mn-lt"/>
              </a:rPr>
              <a:t>integration</a:t>
            </a:r>
            <a:r>
              <a:rPr kumimoji="0" lang="fi-FI" sz="2400" b="0" i="0" u="none" strike="noStrike" kern="1200" cap="none" spc="0" normalizeH="0" baseline="0" noProof="0" dirty="0">
                <a:ln>
                  <a:noFill/>
                </a:ln>
                <a:solidFill>
                  <a:prstClr val="black"/>
                </a:solidFill>
                <a:effectLst/>
                <a:uLnTx/>
                <a:uFillTx/>
                <a:latin typeface="+mn-lt"/>
              </a:rPr>
              <a:t> </a:t>
            </a:r>
            <a:r>
              <a:rPr kumimoji="0" lang="fi-FI" sz="2400" b="0" i="0" u="none" strike="noStrike" kern="1200" cap="none" spc="0" normalizeH="0" baseline="0" noProof="0" dirty="0" err="1">
                <a:ln>
                  <a:noFill/>
                </a:ln>
                <a:solidFill>
                  <a:prstClr val="black"/>
                </a:solidFill>
                <a:effectLst/>
                <a:uLnTx/>
                <a:uFillTx/>
                <a:latin typeface="+mn-lt"/>
              </a:rPr>
              <a:t>between</a:t>
            </a:r>
            <a:r>
              <a:rPr kumimoji="0" lang="fi-FI" sz="2400" b="0" i="0" u="none" strike="noStrike" kern="1200" cap="none" spc="0" normalizeH="0" baseline="0" noProof="0" dirty="0">
                <a:ln>
                  <a:noFill/>
                </a:ln>
                <a:solidFill>
                  <a:prstClr val="black"/>
                </a:solidFill>
                <a:effectLst/>
                <a:uLnTx/>
                <a:uFillTx/>
                <a:latin typeface="+mn-lt"/>
              </a:rPr>
              <a:t> </a:t>
            </a:r>
            <a:r>
              <a:rPr kumimoji="0" lang="fi-FI" sz="2400" b="0" i="0" u="none" strike="noStrike" kern="1200" cap="none" spc="0" normalizeH="0" baseline="0" noProof="0" dirty="0" err="1">
                <a:ln>
                  <a:noFill/>
                </a:ln>
                <a:solidFill>
                  <a:prstClr val="black"/>
                </a:solidFill>
                <a:effectLst/>
                <a:uLnTx/>
                <a:uFillTx/>
                <a:latin typeface="+mn-lt"/>
              </a:rPr>
              <a:t>them</a:t>
            </a:r>
            <a:r>
              <a:rPr kumimoji="0" lang="fi-FI" sz="2400" b="0" i="0" u="none" strike="noStrike" kern="1200" cap="none" spc="0" normalizeH="0" baseline="0" noProof="0" dirty="0">
                <a:ln>
                  <a:noFill/>
                </a:ln>
                <a:solidFill>
                  <a:prstClr val="black"/>
                </a:solidFill>
                <a:effectLst/>
                <a:uLnTx/>
                <a:uFillTx/>
                <a:latin typeface="+mn-lt"/>
              </a:rPr>
              <a:t> is </a:t>
            </a:r>
            <a:r>
              <a:rPr kumimoji="0" lang="fi-FI" sz="2400" b="0" i="0" u="none" strike="noStrike" kern="1200" cap="none" spc="0" normalizeH="0" baseline="0" noProof="0" dirty="0" err="1">
                <a:ln>
                  <a:noFill/>
                </a:ln>
                <a:solidFill>
                  <a:prstClr val="black"/>
                </a:solidFill>
                <a:effectLst/>
                <a:uLnTx/>
                <a:uFillTx/>
                <a:latin typeface="+mn-lt"/>
              </a:rPr>
              <a:t>missing</a:t>
            </a:r>
            <a:r>
              <a:rPr kumimoji="0" lang="fi-FI" sz="2400" b="0" i="0" u="none" strike="noStrike" kern="1200" cap="none" spc="0" normalizeH="0" baseline="0" noProof="0" dirty="0">
                <a:ln>
                  <a:noFill/>
                </a:ln>
                <a:solidFill>
                  <a:prstClr val="black"/>
                </a:solidFill>
                <a:effectLst/>
                <a:uLnTx/>
                <a:uFillTx/>
                <a:latin typeface="+mn-lt"/>
              </a:rPr>
              <a:t>.</a:t>
            </a:r>
          </a:p>
        </p:txBody>
      </p:sp>
      <p:sp>
        <p:nvSpPr>
          <p:cNvPr id="4" name="Slide Number Placeholder 3"/>
          <p:cNvSpPr>
            <a:spLocks noGrp="1"/>
          </p:cNvSpPr>
          <p:nvPr>
            <p:ph type="sldNum" sz="quarter" idx="10"/>
          </p:nvPr>
        </p:nvSpPr>
        <p:spPr/>
        <p:txBody>
          <a:bodyPr/>
          <a:lstStyle/>
          <a:p>
            <a:fld id="{FEF469D5-CC6E-4943-AAFD-B7D73FABB492}"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5363252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0" noProof="0" dirty="0"/>
              <a:t>Difficult to agree on </a:t>
            </a:r>
            <a:r>
              <a:rPr lang="en-US" b="0" baseline="0" noProof="0" dirty="0"/>
              <a:t>which system the information should be saved to</a:t>
            </a:r>
          </a:p>
          <a:p>
            <a:pPr marL="171450" indent="-171450">
              <a:buFontTx/>
              <a:buChar char="-"/>
            </a:pPr>
            <a:r>
              <a:rPr lang="en-US" b="0" baseline="0" noProof="0" dirty="0"/>
              <a:t>Users have difficulties in finding information</a:t>
            </a:r>
          </a:p>
          <a:p>
            <a:pPr marL="171450" indent="-171450">
              <a:buFontTx/>
              <a:buChar char="-"/>
            </a:pPr>
            <a:r>
              <a:rPr lang="en-US" b="0" baseline="0" noProof="0" dirty="0"/>
              <a:t>Awkward to use, some dating back to the 80's</a:t>
            </a:r>
          </a:p>
          <a:p>
            <a:pPr marL="171450" indent="-171450">
              <a:buFontTx/>
              <a:buChar char="-"/>
            </a:pPr>
            <a:r>
              <a:rPr lang="en-US" b="0" baseline="0" noProof="0" dirty="0"/>
              <a:t>Benefits not realized</a:t>
            </a:r>
          </a:p>
          <a:p>
            <a:pPr marL="171450" indent="-171450">
              <a:buFontTx/>
              <a:buChar char="-"/>
            </a:pPr>
            <a:endParaRPr lang="en-US" b="0" baseline="0" noProof="0" dirty="0"/>
          </a:p>
          <a:p>
            <a:pPr marL="171450" indent="-171450">
              <a:buFontTx/>
              <a:buChar char="-"/>
            </a:pPr>
            <a:r>
              <a:rPr lang="en-US" b="0" baseline="0" noProof="0" dirty="0"/>
              <a:t>When too many systems, what's the solution?</a:t>
            </a:r>
          </a:p>
          <a:p>
            <a:pPr marL="171450" indent="-171450">
              <a:buFontTx/>
              <a:buChar char="-"/>
            </a:pPr>
            <a:r>
              <a:rPr lang="en-US" b="0" baseline="0" noProof="0" dirty="0"/>
              <a:t>Often just another system in addition to existing ones</a:t>
            </a:r>
            <a:endParaRPr lang="en-US" b="0" noProof="0" dirty="0"/>
          </a:p>
          <a:p>
            <a:endParaRPr lang="fi-FI" b="0" dirty="0"/>
          </a:p>
          <a:p>
            <a:r>
              <a:rPr kumimoji="0" lang="en-US" sz="1200" b="0" i="0" u="none" strike="noStrike" kern="1200" cap="none" spc="0" normalizeH="0" baseline="0" noProof="0" dirty="0">
                <a:ln>
                  <a:noFill/>
                </a:ln>
                <a:solidFill>
                  <a:prstClr val="black"/>
                </a:solidFill>
                <a:effectLst/>
                <a:uLnTx/>
                <a:uFillTx/>
                <a:latin typeface="+mn-lt"/>
              </a:rPr>
              <a:t>For the users it means a chaotic environment. It's difficult to even agree on which system should a piece of information be saved to. So is it any wonder that users have difficulties in finding the information they need?</a:t>
            </a:r>
          </a:p>
          <a:p>
            <a:endParaRPr kumimoji="0" lang="en-US" sz="1200" b="0" i="0" u="none" strike="noStrike" kern="1200" cap="none" spc="0" normalizeH="0" baseline="0" noProof="0" dirty="0">
              <a:ln>
                <a:noFill/>
              </a:ln>
              <a:solidFill>
                <a:prstClr val="black"/>
              </a:solidFill>
              <a:effectLst/>
              <a:uLnTx/>
              <a:uFillTx/>
              <a:latin typeface="+mn-lt"/>
            </a:endParaRPr>
          </a:p>
          <a:p>
            <a:r>
              <a:rPr kumimoji="0" lang="en-US" sz="1200" b="0" i="0" u="none" strike="noStrike" kern="1200" cap="none" spc="0" normalizeH="0" baseline="0" noProof="0" dirty="0">
                <a:ln>
                  <a:noFill/>
                </a:ln>
                <a:solidFill>
                  <a:prstClr val="black"/>
                </a:solidFill>
                <a:effectLst/>
                <a:uLnTx/>
                <a:uFillTx/>
                <a:latin typeface="+mn-lt"/>
              </a:rPr>
              <a:t>Most of the systems are also awkward to use. Each has its own user interface, and for some it looks like if it is from the 80's. When usability is poor, the systems are underutilized and the intended benefits are not realized.</a:t>
            </a:r>
          </a:p>
          <a:p>
            <a:endParaRPr kumimoji="0" lang="en-US" sz="1200" b="0" i="0" u="none" strike="noStrike" kern="1200" cap="none" spc="0" normalizeH="0" baseline="0" noProof="0" dirty="0">
              <a:ln>
                <a:noFill/>
              </a:ln>
              <a:solidFill>
                <a:prstClr val="black"/>
              </a:solidFill>
              <a:effectLst/>
              <a:uLnTx/>
              <a:uFillTx/>
              <a:latin typeface="+mn-lt"/>
            </a:endParaRPr>
          </a:p>
          <a:p>
            <a:r>
              <a:rPr kumimoji="0" lang="en-US" sz="1200" b="0" i="0" u="none" strike="noStrike" kern="1200" cap="none" spc="0" normalizeH="0" baseline="0" noProof="0" dirty="0">
                <a:ln>
                  <a:noFill/>
                </a:ln>
                <a:solidFill>
                  <a:prstClr val="black"/>
                </a:solidFill>
                <a:effectLst/>
                <a:uLnTx/>
                <a:uFillTx/>
                <a:latin typeface="+mn-lt"/>
              </a:rPr>
              <a:t>When we have too many systems already, what's the solution? Is the solution to procure a new great ECM system? Move all information from the current systems to the new one? The new system then serves the needs of all users and business units, and other systems are no longer needed. Right?</a:t>
            </a:r>
          </a:p>
          <a:p>
            <a:endParaRPr kumimoji="0" lang="en-US" sz="1200" b="0" i="0" u="none" strike="noStrike" kern="1200" cap="none" spc="0" normalizeH="0" baseline="0" noProof="0" dirty="0">
              <a:ln>
                <a:noFill/>
              </a:ln>
              <a:solidFill>
                <a:prstClr val="black"/>
              </a:solidFill>
              <a:effectLst/>
              <a:uLnTx/>
              <a:uFillTx/>
              <a:latin typeface="+mn-lt"/>
            </a:endParaRPr>
          </a:p>
          <a:p>
            <a:r>
              <a:rPr kumimoji="0" lang="en-US" sz="1200" b="0" i="0" u="none" strike="noStrike" kern="1200" cap="none" spc="0" normalizeH="0" baseline="0" noProof="0" dirty="0">
                <a:ln>
                  <a:noFill/>
                </a:ln>
                <a:solidFill>
                  <a:prstClr val="black"/>
                </a:solidFill>
                <a:effectLst/>
                <a:uLnTx/>
                <a:uFillTx/>
                <a:latin typeface="+mn-lt"/>
              </a:rPr>
              <a:t>Maybe in theory, but not in practice. Unfortunately, the outcome of that is often having yet another new system in addition to all of the existing ones.</a:t>
            </a:r>
          </a:p>
        </p:txBody>
      </p:sp>
      <p:sp>
        <p:nvSpPr>
          <p:cNvPr id="4" name="Slide Number Placeholder 3"/>
          <p:cNvSpPr>
            <a:spLocks noGrp="1"/>
          </p:cNvSpPr>
          <p:nvPr>
            <p:ph type="sldNum" sz="quarter" idx="10"/>
          </p:nvPr>
        </p:nvSpPr>
        <p:spPr/>
        <p:txBody>
          <a:bodyPr/>
          <a:lstStyle/>
          <a:p>
            <a:fld id="{FEF469D5-CC6E-4943-AAFD-B7D73FABB492}" type="slidenum">
              <a:rPr lang="en-US" smtClean="0"/>
              <a:t>4</a:t>
            </a:fld>
            <a:endParaRPr lang="en-US"/>
          </a:p>
        </p:txBody>
      </p:sp>
    </p:spTree>
    <p:extLst>
      <p:ext uri="{BB962C8B-B14F-4D97-AF65-F5344CB8AC3E}">
        <p14:creationId xmlns:p14="http://schemas.microsoft.com/office/powerpoint/2010/main" val="3360986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spcBef>
                <a:spcPts val="0"/>
              </a:spcBef>
              <a:spcAft>
                <a:spcPts val="0"/>
              </a:spcAft>
              <a:buSzPts val="1000"/>
              <a:buFontTx/>
              <a:buChar char="-"/>
              <a:tabLst>
                <a:tab pos="914400" algn="l"/>
              </a:tabLst>
            </a:pPr>
            <a:r>
              <a:rPr lang="en-US" sz="1200" baseline="0" noProof="0" dirty="0">
                <a:effectLst/>
                <a:latin typeface="Times New Roman"/>
                <a:ea typeface="Times New Roman"/>
                <a:cs typeface="Times New Roman"/>
              </a:rPr>
              <a:t>That's how it is. Won't solve with yet another new repository where we'd move everything.</a:t>
            </a:r>
          </a:p>
          <a:p>
            <a:pPr marL="171450" marR="0" lvl="0" indent="-171450">
              <a:spcBef>
                <a:spcPts val="0"/>
              </a:spcBef>
              <a:spcAft>
                <a:spcPts val="0"/>
              </a:spcAft>
              <a:buSzPts val="1000"/>
              <a:buFontTx/>
              <a:buChar char="-"/>
              <a:tabLst>
                <a:tab pos="914400" algn="l"/>
              </a:tabLst>
            </a:pPr>
            <a:r>
              <a:rPr lang="en-US" sz="1200" baseline="0" noProof="0" dirty="0">
                <a:effectLst/>
                <a:latin typeface="Times New Roman"/>
                <a:ea typeface="Times New Roman"/>
                <a:cs typeface="Times New Roman"/>
              </a:rPr>
              <a:t>ECM comes close.</a:t>
            </a:r>
          </a:p>
          <a:p>
            <a:pPr marL="171450" marR="0" lvl="0" indent="-171450">
              <a:spcBef>
                <a:spcPts val="0"/>
              </a:spcBef>
              <a:spcAft>
                <a:spcPts val="0"/>
              </a:spcAft>
              <a:buSzPts val="1000"/>
              <a:buFontTx/>
              <a:buChar char="-"/>
              <a:tabLst>
                <a:tab pos="914400" algn="l"/>
              </a:tabLst>
            </a:pPr>
            <a:r>
              <a:rPr lang="en-US" sz="1200" baseline="0" noProof="0" dirty="0">
                <a:effectLst/>
                <a:latin typeface="Times New Roman"/>
                <a:ea typeface="Times New Roman"/>
                <a:cs typeface="Times New Roman"/>
              </a:rPr>
              <a:t>Too many dependencies to existing systems.</a:t>
            </a:r>
          </a:p>
          <a:p>
            <a:pPr marL="171450" marR="0" lvl="0" indent="-171450">
              <a:spcBef>
                <a:spcPts val="0"/>
              </a:spcBef>
              <a:spcAft>
                <a:spcPts val="0"/>
              </a:spcAft>
              <a:buSzPts val="1000"/>
              <a:buFontTx/>
              <a:buChar char="-"/>
              <a:tabLst>
                <a:tab pos="914400" algn="l"/>
              </a:tabLst>
            </a:pPr>
            <a:r>
              <a:rPr lang="en-US" sz="1200" baseline="0" noProof="0" dirty="0">
                <a:effectLst/>
                <a:latin typeface="Times New Roman"/>
                <a:ea typeface="Times New Roman"/>
                <a:cs typeface="Times New Roman"/>
              </a:rPr>
              <a:t>Can't get rid of them, at least not at once.</a:t>
            </a:r>
          </a:p>
          <a:p>
            <a:pPr marL="0" marR="0" lvl="0" indent="0">
              <a:spcBef>
                <a:spcPts val="0"/>
              </a:spcBef>
              <a:spcAft>
                <a:spcPts val="0"/>
              </a:spcAft>
              <a:buSzPts val="1000"/>
              <a:buFont typeface="Courier New"/>
              <a:buNone/>
              <a:tabLst>
                <a:tab pos="914400" algn="l"/>
              </a:tabLst>
            </a:pPr>
            <a:endParaRPr lang="en-US" sz="1200" baseline="0" noProof="0" dirty="0">
              <a:effectLst/>
              <a:latin typeface="Times New Roman"/>
              <a:ea typeface="Times New Roman"/>
              <a:cs typeface="Times New Roman"/>
            </a:endParaRPr>
          </a:p>
          <a:p>
            <a:pPr marL="0" marR="0" lvl="0" indent="0">
              <a:spcBef>
                <a:spcPts val="0"/>
              </a:spcBef>
              <a:spcAft>
                <a:spcPts val="0"/>
              </a:spcAft>
              <a:buSzPts val="1000"/>
              <a:buFont typeface="Courier New"/>
              <a:buNone/>
              <a:tabLst>
                <a:tab pos="914400" algn="l"/>
              </a:tabLst>
            </a:pPr>
            <a:r>
              <a:rPr lang="en-US" sz="1200" baseline="0" noProof="0" dirty="0">
                <a:effectLst/>
                <a:latin typeface="Times New Roman"/>
                <a:ea typeface="Times New Roman"/>
                <a:cs typeface="Times New Roman"/>
              </a:rPr>
              <a:t>And that's how it is. We won't solve today's information management challenges with yet another new repository to which we would move all the existing data. </a:t>
            </a:r>
          </a:p>
          <a:p>
            <a:pPr marL="0" marR="0" lvl="0" indent="0">
              <a:spcBef>
                <a:spcPts val="0"/>
              </a:spcBef>
              <a:spcAft>
                <a:spcPts val="0"/>
              </a:spcAft>
              <a:buSzPts val="1000"/>
              <a:buFont typeface="Courier New"/>
              <a:buNone/>
              <a:tabLst>
                <a:tab pos="914400" algn="l"/>
              </a:tabLst>
            </a:pPr>
            <a:endParaRPr lang="en-US" sz="1200" baseline="0" noProof="0" dirty="0">
              <a:effectLst/>
              <a:latin typeface="Times New Roman"/>
              <a:ea typeface="Times New Roman"/>
              <a:cs typeface="Times New Roman"/>
            </a:endParaRPr>
          </a:p>
          <a:p>
            <a:pPr marL="0" marR="0" lvl="0" indent="0">
              <a:spcBef>
                <a:spcPts val="0"/>
              </a:spcBef>
              <a:spcAft>
                <a:spcPts val="0"/>
              </a:spcAft>
              <a:buSzPts val="1000"/>
              <a:buFont typeface="Courier New"/>
              <a:buNone/>
              <a:tabLst>
                <a:tab pos="914400" algn="l"/>
              </a:tabLst>
            </a:pPr>
            <a:r>
              <a:rPr lang="en-US" sz="1200" baseline="0" noProof="0" dirty="0">
                <a:effectLst/>
                <a:latin typeface="Times New Roman"/>
                <a:ea typeface="Times New Roman"/>
                <a:cs typeface="Times New Roman"/>
              </a:rPr>
              <a:t>The solution has to be: flexible information management, independent of location. But one fundamental problem is, that so many dependencies to those existing systems have accumulated over time that it's really difficult to get rid of them. At least at once. So perhaps the solution could be a new ECM, but in practice the migration from old to new is too big of a hurdle to many organizations.</a:t>
            </a:r>
          </a:p>
          <a:p>
            <a:pPr marL="0" marR="0" lvl="0" indent="0">
              <a:spcBef>
                <a:spcPts val="0"/>
              </a:spcBef>
              <a:spcAft>
                <a:spcPts val="0"/>
              </a:spcAft>
              <a:buSzPts val="1000"/>
              <a:buFont typeface="Courier New"/>
              <a:buNone/>
              <a:tabLst>
                <a:tab pos="914400" algn="l"/>
              </a:tabLst>
            </a:pPr>
            <a:endParaRPr lang="en-US" sz="1200" baseline="0" noProof="0" dirty="0">
              <a:effectLst/>
              <a:latin typeface="Times New Roman"/>
              <a:ea typeface="Times New Roman"/>
              <a:cs typeface="Times New Roman"/>
            </a:endParaRPr>
          </a:p>
          <a:p>
            <a:pPr marL="0" marR="0" lvl="0" indent="0">
              <a:spcBef>
                <a:spcPts val="0"/>
              </a:spcBef>
              <a:spcAft>
                <a:spcPts val="0"/>
              </a:spcAft>
              <a:buSzPts val="1000"/>
              <a:buFont typeface="Courier New"/>
              <a:buNone/>
              <a:tabLst>
                <a:tab pos="914400" algn="l"/>
              </a:tabLst>
            </a:pPr>
            <a:r>
              <a:rPr lang="en-US" sz="1200" baseline="0" noProof="0" dirty="0">
                <a:effectLst/>
                <a:latin typeface="Times New Roman"/>
                <a:ea typeface="Times New Roman"/>
                <a:cs typeface="Times New Roman"/>
              </a:rPr>
              <a:t>So what would help then?</a:t>
            </a:r>
          </a:p>
        </p:txBody>
      </p:sp>
      <p:sp>
        <p:nvSpPr>
          <p:cNvPr id="4" name="Slide Number Placeholder 3"/>
          <p:cNvSpPr>
            <a:spLocks noGrp="1"/>
          </p:cNvSpPr>
          <p:nvPr>
            <p:ph type="sldNum" sz="quarter" idx="10"/>
          </p:nvPr>
        </p:nvSpPr>
        <p:spPr/>
        <p:txBody>
          <a:bodyPr/>
          <a:lstStyle/>
          <a:p>
            <a:fld id="{FEF469D5-CC6E-4943-AAFD-B7D73FABB492}"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339142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aseline="0" noProof="0" dirty="0"/>
              <a:t>Need ways to utilize the data in the existing repositories better.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aseline="0" noProof="0" dirty="0"/>
              <a:t>Access to the needed information regardless of the system.</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aseline="0" noProof="0" dirty="0"/>
              <a:t>Also mobile.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aseline="0" noProof="0" dirty="0"/>
              <a:t>Too much information, need to focus on the essential.</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aseline="0" noProof="0" dirty="0"/>
              <a:t>First and foremost good user experience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noProof="0" dirty="0"/>
              <a:t>We need ways to get more out of what we already have. Ways to utilize the data in the existing repositories better.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noProof="0" dirty="0"/>
              <a:t>There's an obvious need for users to have access to the needed information regardless of the system that's holding it. But how to arrange it? Do we first need to move the information to a new system in order to be able offer mobile access to 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baseline="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noProof="0" dirty="0"/>
              <a:t>There's just too much information. We need means to manage the most valuable data well and spend less time on the less valuable.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noProof="0" dirty="0"/>
              <a:t>And first and foremost we need good user experience: user interfaces that are used because people want to use them, not because they are forced to.</a:t>
            </a:r>
          </a:p>
        </p:txBody>
      </p:sp>
      <p:sp>
        <p:nvSpPr>
          <p:cNvPr id="4" name="Slide Number Placeholder 3"/>
          <p:cNvSpPr>
            <a:spLocks noGrp="1"/>
          </p:cNvSpPr>
          <p:nvPr>
            <p:ph type="sldNum" sz="quarter" idx="10"/>
          </p:nvPr>
        </p:nvSpPr>
        <p:spPr/>
        <p:txBody>
          <a:bodyPr/>
          <a:lstStyle/>
          <a:p>
            <a:fld id="{FEF469D5-CC6E-4943-AAFD-B7D73FABB492}" type="slidenum">
              <a:rPr lang="en-US" smtClean="0"/>
              <a:t>6</a:t>
            </a:fld>
            <a:endParaRPr lang="en-US"/>
          </a:p>
        </p:txBody>
      </p:sp>
    </p:spTree>
    <p:extLst>
      <p:ext uri="{BB962C8B-B14F-4D97-AF65-F5344CB8AC3E}">
        <p14:creationId xmlns:p14="http://schemas.microsoft.com/office/powerpoint/2010/main" val="37160874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noProof="0" dirty="0"/>
              <a:t>Our solution: next generation</a:t>
            </a:r>
          </a:p>
          <a:p>
            <a:pPr marL="171450" indent="-171450">
              <a:buFontTx/>
              <a:buChar char="-"/>
            </a:pPr>
            <a:r>
              <a:rPr lang="en-US" noProof="0" dirty="0"/>
              <a:t>Not just another system next to the old ones</a:t>
            </a:r>
          </a:p>
          <a:p>
            <a:pPr marL="171450" indent="-171450">
              <a:buFontTx/>
              <a:buChar char="-"/>
            </a:pPr>
            <a:r>
              <a:rPr lang="en-US" noProof="0" dirty="0"/>
              <a:t>For the foundation we need everything that ECM is today</a:t>
            </a:r>
          </a:p>
          <a:p>
            <a:pPr marL="171450" indent="-171450">
              <a:buFontTx/>
              <a:buChar char="-"/>
            </a:pPr>
            <a:r>
              <a:rPr lang="en-US" noProof="0" dirty="0"/>
              <a:t>Metadata-driven.</a:t>
            </a:r>
            <a:r>
              <a:rPr lang="en-US" baseline="0" noProof="0" dirty="0"/>
              <a:t> Version control, workflows, security.</a:t>
            </a:r>
          </a:p>
          <a:p>
            <a:pPr marL="171450" indent="-171450">
              <a:buFontTx/>
              <a:buChar char="-"/>
            </a:pPr>
            <a:r>
              <a:rPr lang="en-US" baseline="0" noProof="0" dirty="0"/>
              <a:t>Search capabilities.</a:t>
            </a:r>
          </a:p>
          <a:p>
            <a:pPr marL="171450" indent="-171450">
              <a:buFontTx/>
              <a:buChar char="-"/>
            </a:pPr>
            <a:r>
              <a:rPr lang="en-US" baseline="0" noProof="0" dirty="0"/>
              <a:t>Let's not be satisfied with this. Repository agnostic.</a:t>
            </a:r>
          </a:p>
          <a:p>
            <a:pPr marL="171450" indent="-171450">
              <a:buFontTx/>
              <a:buChar char="-"/>
            </a:pPr>
            <a:r>
              <a:rPr lang="en-US" baseline="0" noProof="0" dirty="0"/>
              <a:t>And intelligent, understand information.</a:t>
            </a:r>
          </a:p>
          <a:p>
            <a:pPr marL="171450" indent="-171450">
              <a:buFontTx/>
              <a:buChar char="-"/>
            </a:pPr>
            <a:r>
              <a:rPr lang="en-US" baseline="0" noProof="0" dirty="0"/>
              <a:t>This creates the Intelligent Metadata Layer.</a:t>
            </a:r>
            <a:endParaRPr lang="en-US" noProof="0" dirty="0"/>
          </a:p>
          <a:p>
            <a:endParaRPr lang="fi-FI" dirty="0"/>
          </a:p>
          <a:p>
            <a:r>
              <a:rPr lang="en-US" baseline="0" noProof="0" dirty="0"/>
              <a:t>Our solution to this is a next generation ECM system that is not a new system next to the old ones but something completely different.</a:t>
            </a:r>
          </a:p>
          <a:p>
            <a:endParaRPr lang="en-US" baseline="0" noProof="0" dirty="0"/>
          </a:p>
          <a:p>
            <a:r>
              <a:rPr lang="en-US" baseline="0" noProof="0" dirty="0"/>
              <a:t>As the foundation of it we need everything that ECM is today: a modern, metadata-driven ECM system that manages information by what it is and not by where it's stored. We need version control, workflows, and security. We need the world's best search capabilities. The current ECN is in fact an ideal foundation on which the next generation ECM system can be built.</a:t>
            </a:r>
          </a:p>
          <a:p>
            <a:endParaRPr lang="en-US" baseline="0" noProof="0" dirty="0"/>
          </a:p>
          <a:p>
            <a:r>
              <a:rPr lang="en-US" baseline="0" noProof="0" dirty="0"/>
              <a:t>But let's not be satisfied with what we already have. In order to get these benefits, why would you need to first move the data to New ECM? Let's make the New ECM independent of repositories, </a:t>
            </a:r>
            <a:r>
              <a:rPr lang="en-US" i="1" baseline="0" noProof="0" dirty="0"/>
              <a:t>repository agnostic</a:t>
            </a:r>
            <a:r>
              <a:rPr lang="en-US" i="0" baseline="0" noProof="0" dirty="0"/>
              <a:t>.</a:t>
            </a:r>
          </a:p>
          <a:p>
            <a:endParaRPr lang="en-US" i="0" baseline="0" noProof="0" dirty="0"/>
          </a:p>
          <a:p>
            <a:r>
              <a:rPr lang="en-US" i="0" baseline="0" noProof="0" dirty="0"/>
              <a:t>And let's make it an intelligent system that truly understands the information that it manages. This way it can assist the user, recommend content, and connect information to the right context automatically.</a:t>
            </a:r>
          </a:p>
          <a:p>
            <a:endParaRPr lang="en-US" i="0" baseline="0" noProof="0" dirty="0"/>
          </a:p>
          <a:p>
            <a:r>
              <a:rPr lang="en-US" i="0" baseline="0" noProof="0" dirty="0"/>
              <a:t>This creates a solution that we call the Intelligent Metadata Layer: not just another new system in addition to the others, but an intelligence layer that connects information in different repositories and provides users with unified access to all information in the organization, regardless of where it resides.</a:t>
            </a:r>
          </a:p>
        </p:txBody>
      </p:sp>
      <p:sp>
        <p:nvSpPr>
          <p:cNvPr id="4" name="Slide Number Placeholder 3"/>
          <p:cNvSpPr>
            <a:spLocks noGrp="1"/>
          </p:cNvSpPr>
          <p:nvPr>
            <p:ph type="sldNum" sz="quarter" idx="10"/>
          </p:nvPr>
        </p:nvSpPr>
        <p:spPr/>
        <p:txBody>
          <a:bodyPr/>
          <a:lstStyle/>
          <a:p>
            <a:fld id="{FEF469D5-CC6E-4943-AAFD-B7D73FABB492}" type="slidenum">
              <a:rPr lang="en-US" smtClean="0"/>
              <a:t>7</a:t>
            </a:fld>
            <a:endParaRPr lang="en-US"/>
          </a:p>
        </p:txBody>
      </p:sp>
    </p:spTree>
    <p:extLst>
      <p:ext uri="{BB962C8B-B14F-4D97-AF65-F5344CB8AC3E}">
        <p14:creationId xmlns:p14="http://schemas.microsoft.com/office/powerpoint/2010/main" val="3148119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noProof="0" dirty="0"/>
              <a:t>Let's return to the foundation for a moment</a:t>
            </a:r>
          </a:p>
          <a:p>
            <a:pPr marL="171450" indent="-171450">
              <a:buFontTx/>
              <a:buChar char="-"/>
            </a:pPr>
            <a:r>
              <a:rPr lang="en-US" noProof="0" dirty="0"/>
              <a:t>Next</a:t>
            </a:r>
            <a:r>
              <a:rPr lang="en-US" baseline="0" noProof="0" dirty="0"/>
              <a:t> generation cannot be built on outdated thinking</a:t>
            </a:r>
          </a:p>
          <a:p>
            <a:pPr marL="171450" indent="-171450">
              <a:buFontTx/>
              <a:buChar char="-"/>
            </a:pPr>
            <a:r>
              <a:rPr lang="en-US" baseline="0" noProof="0" dirty="0"/>
              <a:t>Not a folder structure, but metadata</a:t>
            </a:r>
            <a:endParaRPr lang="en-US" noProof="0" dirty="0"/>
          </a:p>
          <a:p>
            <a:endParaRPr lang="en-US" noProof="0" dirty="0"/>
          </a:p>
          <a:p>
            <a:r>
              <a:rPr lang="en-US" noProof="0" dirty="0"/>
              <a:t>But let's return</a:t>
            </a:r>
            <a:r>
              <a:rPr lang="en-US" baseline="0" noProof="0" dirty="0"/>
              <a:t> to the foundation for a moment: the next-generation ECM system cannot be built on already outdated thinking. It cannot be based on a folder structure, but we need metadata.</a:t>
            </a:r>
          </a:p>
        </p:txBody>
      </p:sp>
      <p:sp>
        <p:nvSpPr>
          <p:cNvPr id="4" name="Slide Number Placeholder 3"/>
          <p:cNvSpPr>
            <a:spLocks noGrp="1"/>
          </p:cNvSpPr>
          <p:nvPr>
            <p:ph type="sldNum" sz="quarter" idx="10"/>
          </p:nvPr>
        </p:nvSpPr>
        <p:spPr/>
        <p:txBody>
          <a:bodyPr/>
          <a:lstStyle/>
          <a:p>
            <a:fld id="{FEF469D5-CC6E-4943-AAFD-B7D73FABB492}" type="slidenum">
              <a:rPr lang="en-US" smtClean="0"/>
              <a:t>8</a:t>
            </a:fld>
            <a:endParaRPr lang="en-US"/>
          </a:p>
        </p:txBody>
      </p:sp>
    </p:spTree>
    <p:extLst>
      <p:ext uri="{BB962C8B-B14F-4D97-AF65-F5344CB8AC3E}">
        <p14:creationId xmlns:p14="http://schemas.microsoft.com/office/powerpoint/2010/main" val="2411482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i="0" baseline="0" noProof="0" dirty="0"/>
              <a:t>Previously, the location was critical: which folder, which document library…</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i="0" baseline="0" noProof="0" dirty="0"/>
              <a:t>Right from the start, ECM has been based on metadata-driven architecture.</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i="0" baseline="0" noProof="0" dirty="0"/>
              <a:t>What vs. where.</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i="0" baseline="0" noProof="0" dirty="0"/>
              <a:t>Excellent foundation, because now we are extending this principle beyond the repository and system.</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i="0" baseline="0" noProof="0" dirty="0"/>
              <a:t>Shouldn't matter, which system the information ins stored in.</a:t>
            </a:r>
          </a:p>
          <a:p>
            <a:pPr marL="0" marR="0" indent="0" algn="l" defTabSz="914400" rtl="0" eaLnBrk="1" fontAlgn="auto" latinLnBrk="0" hangingPunct="1">
              <a:lnSpc>
                <a:spcPct val="100000"/>
              </a:lnSpc>
              <a:spcBef>
                <a:spcPts val="0"/>
              </a:spcBef>
              <a:spcAft>
                <a:spcPts val="0"/>
              </a:spcAft>
              <a:buClrTx/>
              <a:buSzTx/>
              <a:buFontTx/>
              <a:buNone/>
              <a:tabLst/>
              <a:defRPr/>
            </a:pPr>
            <a:endParaRPr lang="en-US" i="0" baseline="0" noProof="0" dirty="0"/>
          </a:p>
          <a:p>
            <a:pPr marL="0" marR="0" indent="0" algn="l" defTabSz="914400" rtl="0" eaLnBrk="1" fontAlgn="auto" latinLnBrk="0" hangingPunct="1">
              <a:lnSpc>
                <a:spcPct val="100000"/>
              </a:lnSpc>
              <a:spcBef>
                <a:spcPts val="0"/>
              </a:spcBef>
              <a:spcAft>
                <a:spcPts val="0"/>
              </a:spcAft>
              <a:buClrTx/>
              <a:buSzTx/>
              <a:buFontTx/>
              <a:buNone/>
              <a:tabLst/>
              <a:defRPr/>
            </a:pPr>
            <a:r>
              <a:rPr lang="en-US" i="0" baseline="0" noProof="0" dirty="0"/>
              <a:t>In the old approach, the location of the data was critical: which folder, which document library, which system.</a:t>
            </a:r>
          </a:p>
          <a:p>
            <a:pPr marL="0" marR="0" indent="0" algn="l" defTabSz="914400" rtl="0" eaLnBrk="1" fontAlgn="auto" latinLnBrk="0" hangingPunct="1">
              <a:lnSpc>
                <a:spcPct val="100000"/>
              </a:lnSpc>
              <a:spcBef>
                <a:spcPts val="0"/>
              </a:spcBef>
              <a:spcAft>
                <a:spcPts val="0"/>
              </a:spcAft>
              <a:buClrTx/>
              <a:buSzTx/>
              <a:buFontTx/>
              <a:buNone/>
              <a:tabLst/>
              <a:defRPr/>
            </a:pPr>
            <a:endParaRPr lang="en-US" i="0" baseline="0" noProof="0" dirty="0"/>
          </a:p>
          <a:p>
            <a:pPr marL="0" marR="0" indent="0" algn="l" defTabSz="914400" rtl="0" eaLnBrk="1" fontAlgn="auto" latinLnBrk="0" hangingPunct="1">
              <a:lnSpc>
                <a:spcPct val="100000"/>
              </a:lnSpc>
              <a:spcBef>
                <a:spcPts val="0"/>
              </a:spcBef>
              <a:spcAft>
                <a:spcPts val="0"/>
              </a:spcAft>
              <a:buClrTx/>
              <a:buSzTx/>
              <a:buFontTx/>
              <a:buNone/>
              <a:tabLst/>
              <a:defRPr/>
            </a:pPr>
            <a:r>
              <a:rPr lang="en-US" i="0" baseline="0" noProof="0" dirty="0"/>
              <a:t>Right from the start, ECM has been based on a metadata-driven architecture. Information in ECM is managed by </a:t>
            </a:r>
            <a:r>
              <a:rPr lang="en-US" i="1" baseline="0" noProof="0" dirty="0"/>
              <a:t>what</a:t>
            </a:r>
            <a:r>
              <a:rPr lang="en-US" i="0" baseline="0" noProof="0" dirty="0"/>
              <a:t> it is, regardless of </a:t>
            </a:r>
            <a:r>
              <a:rPr lang="en-US" i="1" baseline="0" noProof="0" dirty="0"/>
              <a:t>where</a:t>
            </a:r>
            <a:r>
              <a:rPr lang="en-US" i="0" baseline="0" noProof="0" dirty="0"/>
              <a:t> it's stored. This is an excellent foundation for the next generation ECM system, because in that this principle is extended beyond the repository and system. </a:t>
            </a:r>
            <a:r>
              <a:rPr lang="en-US" i="1" baseline="0" noProof="0" dirty="0"/>
              <a:t>In which system</a:t>
            </a:r>
            <a:r>
              <a:rPr lang="en-US" i="0" baseline="0" noProof="0" dirty="0"/>
              <a:t> the data resides shouldn't matter either!</a:t>
            </a:r>
            <a:endParaRPr lang="en-US" baseline="0" noProof="0" dirty="0"/>
          </a:p>
        </p:txBody>
      </p:sp>
      <p:sp>
        <p:nvSpPr>
          <p:cNvPr id="4" name="Slide Number Placeholder 3"/>
          <p:cNvSpPr>
            <a:spLocks noGrp="1"/>
          </p:cNvSpPr>
          <p:nvPr>
            <p:ph type="sldNum" sz="quarter" idx="10"/>
          </p:nvPr>
        </p:nvSpPr>
        <p:spPr/>
        <p:txBody>
          <a:bodyPr/>
          <a:lstStyle/>
          <a:p>
            <a:fld id="{FEF469D5-CC6E-4943-AAFD-B7D73FABB492}"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6460881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Title Slide Option 1">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831273" y="4178473"/>
            <a:ext cx="10466132" cy="1392594"/>
          </a:xfrm>
          <a:prstGeom prst="rect">
            <a:avLst/>
          </a:prstGeom>
        </p:spPr>
        <p:txBody>
          <a:bodyPr/>
          <a:lstStyle>
            <a:lvl1pPr marL="0" indent="0" algn="ctr">
              <a:buNone/>
              <a:defRPr sz="2800" cap="none" baseline="0">
                <a:solidFill>
                  <a:schemeClr val="bg1"/>
                </a:solidFill>
                <a:latin typeface="+mn-lt"/>
              </a:defRPr>
            </a:lvl1pPr>
          </a:lstStyle>
          <a:p>
            <a:pPr lvl="0"/>
            <a:r>
              <a:rPr lang="en-US" dirty="0"/>
              <a:t>Optional Subtitle Here</a:t>
            </a:r>
          </a:p>
        </p:txBody>
      </p:sp>
      <p:sp>
        <p:nvSpPr>
          <p:cNvPr id="4" name="Text Placeholder 3"/>
          <p:cNvSpPr>
            <a:spLocks noGrp="1"/>
          </p:cNvSpPr>
          <p:nvPr>
            <p:ph type="body" sz="quarter" idx="11" hasCustomPrompt="1"/>
          </p:nvPr>
        </p:nvSpPr>
        <p:spPr>
          <a:xfrm>
            <a:off x="831273" y="2379133"/>
            <a:ext cx="10466132" cy="1710268"/>
          </a:xfrm>
          <a:prstGeom prst="rect">
            <a:avLst/>
          </a:prstGeom>
        </p:spPr>
        <p:txBody>
          <a:bodyPr anchor="b"/>
          <a:lstStyle>
            <a:lvl1pPr marL="0" indent="0" algn="ctr">
              <a:buNone/>
              <a:defRPr sz="6000" b="1" cap="none" baseline="0">
                <a:solidFill>
                  <a:schemeClr val="bg1"/>
                </a:solidFill>
                <a:latin typeface="+mn-lt"/>
              </a:defRPr>
            </a:lvl1pPr>
          </a:lstStyle>
          <a:p>
            <a:pPr lvl="0"/>
            <a:r>
              <a:rPr lang="en-US" dirty="0"/>
              <a:t>Presentation Title Here</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80347" y="591521"/>
            <a:ext cx="2767983" cy="844235"/>
          </a:xfrm>
          <a:prstGeom prst="rect">
            <a:avLst/>
          </a:prstGeom>
        </p:spPr>
      </p:pic>
    </p:spTree>
    <p:extLst>
      <p:ext uri="{BB962C8B-B14F-4D97-AF65-F5344CB8AC3E}">
        <p14:creationId xmlns:p14="http://schemas.microsoft.com/office/powerpoint/2010/main" val="1142150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with Bullets">
    <p:bg>
      <p:bgPr>
        <a:gradFill>
          <a:gsLst>
            <a:gs pos="0">
              <a:schemeClr val="bg1"/>
            </a:gs>
            <a:gs pos="100000">
              <a:srgbClr val="D1D2D3"/>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ext Placeholder 5"/>
          <p:cNvSpPr>
            <a:spLocks noGrp="1"/>
          </p:cNvSpPr>
          <p:nvPr>
            <p:ph type="body" sz="quarter" idx="15" hasCustomPrompt="1"/>
          </p:nvPr>
        </p:nvSpPr>
        <p:spPr>
          <a:xfrm>
            <a:off x="770672" y="1749190"/>
            <a:ext cx="5284231" cy="469078"/>
          </a:xfrm>
          <a:prstGeom prst="rect">
            <a:avLst/>
          </a:prstGeom>
        </p:spPr>
        <p:txBody>
          <a:bodyPr/>
          <a:lstStyle>
            <a:lvl1pPr marL="0" indent="0">
              <a:buNone/>
              <a:defRPr sz="2800" b="1" baseline="0">
                <a:latin typeface="+mn-lt"/>
              </a:defRPr>
            </a:lvl1pPr>
          </a:lstStyle>
          <a:p>
            <a:pPr lvl="0"/>
            <a:r>
              <a:rPr lang="en-US" dirty="0"/>
              <a:t>Heading 1</a:t>
            </a:r>
          </a:p>
        </p:txBody>
      </p:sp>
      <p:sp>
        <p:nvSpPr>
          <p:cNvPr id="13" name="Text Placeholder 5"/>
          <p:cNvSpPr>
            <a:spLocks noGrp="1"/>
          </p:cNvSpPr>
          <p:nvPr>
            <p:ph type="body" sz="quarter" idx="24" hasCustomPrompt="1"/>
          </p:nvPr>
        </p:nvSpPr>
        <p:spPr>
          <a:xfrm>
            <a:off x="6257071" y="1749189"/>
            <a:ext cx="5284231" cy="469080"/>
          </a:xfrm>
          <a:prstGeom prst="rect">
            <a:avLst/>
          </a:prstGeom>
        </p:spPr>
        <p:txBody>
          <a:bodyPr/>
          <a:lstStyle>
            <a:lvl1pPr marL="0" indent="0">
              <a:buNone/>
              <a:defRPr sz="2800" b="1" baseline="0">
                <a:latin typeface="+mn-lt"/>
              </a:defRPr>
            </a:lvl1pPr>
          </a:lstStyle>
          <a:p>
            <a:pPr lvl="0"/>
            <a:r>
              <a:rPr lang="en-US" dirty="0"/>
              <a:t>Heading 2</a:t>
            </a:r>
          </a:p>
        </p:txBody>
      </p:sp>
      <p:sp>
        <p:nvSpPr>
          <p:cNvPr id="8" name="Text Placeholder 3"/>
          <p:cNvSpPr>
            <a:spLocks noGrp="1"/>
          </p:cNvSpPr>
          <p:nvPr>
            <p:ph type="body" sz="quarter" idx="14" hasCustomPrompt="1"/>
          </p:nvPr>
        </p:nvSpPr>
        <p:spPr>
          <a:xfrm>
            <a:off x="791479" y="898217"/>
            <a:ext cx="10907339" cy="642717"/>
          </a:xfrm>
          <a:prstGeom prst="rect">
            <a:avLst/>
          </a:prstGeom>
        </p:spPr>
        <p:txBody>
          <a:bodyPr anchor="b"/>
          <a:lstStyle>
            <a:lvl1pPr marL="0" indent="0">
              <a:buNone/>
              <a:defRPr sz="3600" b="1" cap="none" baseline="0">
                <a:solidFill>
                  <a:srgbClr val="064F85"/>
                </a:solidFill>
              </a:defRPr>
            </a:lvl1pPr>
          </a:lstStyle>
          <a:p>
            <a:pPr lvl="0"/>
            <a:r>
              <a:rPr lang="en-US" dirty="0"/>
              <a:t>Slide Title</a:t>
            </a:r>
          </a:p>
        </p:txBody>
      </p:sp>
      <p:sp>
        <p:nvSpPr>
          <p:cNvPr id="14" name="Text Placeholder 8"/>
          <p:cNvSpPr>
            <a:spLocks noGrp="1"/>
          </p:cNvSpPr>
          <p:nvPr>
            <p:ph type="body" sz="quarter" idx="16" hasCustomPrompt="1"/>
          </p:nvPr>
        </p:nvSpPr>
        <p:spPr>
          <a:xfrm>
            <a:off x="791219" y="2426526"/>
            <a:ext cx="5263684" cy="3690189"/>
          </a:xfrm>
          <a:prstGeom prst="rect">
            <a:avLst/>
          </a:prstGeom>
        </p:spPr>
        <p:txBody>
          <a:bodyPr>
            <a:normAutofit/>
          </a:bodyPr>
          <a:lstStyle>
            <a:lvl1pPr marL="228600" indent="-228600">
              <a:buSzPct val="75000"/>
              <a:buFontTx/>
              <a:buBlip>
                <a:blip r:embed="rId2"/>
              </a:buBlip>
              <a:defRPr cap="none" baseline="0">
                <a:latin typeface="+mn-lt"/>
              </a:defRPr>
            </a:lvl1pPr>
            <a:lvl2pPr marL="515938" indent="-168275">
              <a:buFontTx/>
              <a:buBlip>
                <a:blip r:embed="rId3"/>
              </a:buBlip>
              <a:defRPr baseline="0">
                <a:solidFill>
                  <a:srgbClr val="303030"/>
                </a:solidFill>
              </a:defRPr>
            </a:lvl2pPr>
            <a:lvl3pPr marL="855663" indent="-169863">
              <a:buFont typeface="Wingdings" panose="05000000000000000000" pitchFamily="2" charset="2"/>
              <a:buChar char="§"/>
              <a:defRPr baseline="0">
                <a:solidFill>
                  <a:srgbClr val="303030"/>
                </a:solidFill>
              </a:defRPr>
            </a:lvl3pPr>
          </a:lstStyle>
          <a:p>
            <a:pPr lvl="0"/>
            <a:r>
              <a:rPr lang="en-US" dirty="0"/>
              <a:t>Bullet 1</a:t>
            </a:r>
          </a:p>
          <a:p>
            <a:pPr lvl="0"/>
            <a:r>
              <a:rPr lang="en-US" dirty="0"/>
              <a:t>Bullet 2</a:t>
            </a:r>
          </a:p>
          <a:p>
            <a:pPr lvl="1"/>
            <a:r>
              <a:rPr lang="en-US" dirty="0"/>
              <a:t>Second level bullet</a:t>
            </a:r>
          </a:p>
          <a:p>
            <a:pPr lvl="2"/>
            <a:r>
              <a:rPr lang="en-US" dirty="0"/>
              <a:t>Third level bullet</a:t>
            </a:r>
          </a:p>
        </p:txBody>
      </p:sp>
      <p:sp>
        <p:nvSpPr>
          <p:cNvPr id="16" name="Text Placeholder 8"/>
          <p:cNvSpPr>
            <a:spLocks noGrp="1"/>
          </p:cNvSpPr>
          <p:nvPr>
            <p:ph type="body" sz="quarter" idx="25" hasCustomPrompt="1"/>
          </p:nvPr>
        </p:nvSpPr>
        <p:spPr>
          <a:xfrm>
            <a:off x="6277618" y="2426526"/>
            <a:ext cx="5263684" cy="3690189"/>
          </a:xfrm>
          <a:prstGeom prst="rect">
            <a:avLst/>
          </a:prstGeom>
        </p:spPr>
        <p:txBody>
          <a:bodyPr>
            <a:normAutofit/>
          </a:bodyPr>
          <a:lstStyle>
            <a:lvl1pPr marL="228600" indent="-228600">
              <a:buSzPct val="75000"/>
              <a:buFontTx/>
              <a:buBlip>
                <a:blip r:embed="rId2"/>
              </a:buBlip>
              <a:defRPr cap="none" baseline="0">
                <a:latin typeface="+mn-lt"/>
              </a:defRPr>
            </a:lvl1pPr>
            <a:lvl2pPr marL="515938" indent="-168275">
              <a:buFontTx/>
              <a:buBlip>
                <a:blip r:embed="rId3"/>
              </a:buBlip>
              <a:defRPr baseline="0">
                <a:solidFill>
                  <a:srgbClr val="303030"/>
                </a:solidFill>
              </a:defRPr>
            </a:lvl2pPr>
            <a:lvl3pPr marL="855663" indent="-169863">
              <a:defRPr baseline="0">
                <a:solidFill>
                  <a:srgbClr val="303030"/>
                </a:solidFill>
              </a:defRPr>
            </a:lvl3pPr>
          </a:lstStyle>
          <a:p>
            <a:pPr lvl="0"/>
            <a:r>
              <a:rPr lang="en-US" dirty="0"/>
              <a:t>Bullet 1</a:t>
            </a:r>
          </a:p>
          <a:p>
            <a:pPr lvl="0"/>
            <a:r>
              <a:rPr lang="en-US" dirty="0"/>
              <a:t>Bullet 2</a:t>
            </a:r>
          </a:p>
          <a:p>
            <a:pPr lvl="1"/>
            <a:r>
              <a:rPr lang="en-US" dirty="0"/>
              <a:t>Second level bullet</a:t>
            </a:r>
          </a:p>
          <a:p>
            <a:pPr lvl="2"/>
            <a:r>
              <a:rPr lang="en-US" dirty="0"/>
              <a:t>Third level bullet</a:t>
            </a:r>
          </a:p>
        </p:txBody>
      </p:sp>
    </p:spTree>
    <p:extLst>
      <p:ext uri="{BB962C8B-B14F-4D97-AF65-F5344CB8AC3E}">
        <p14:creationId xmlns:p14="http://schemas.microsoft.com/office/powerpoint/2010/main" val="3835577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Only">
    <p:bg>
      <p:bgPr>
        <a:gradFill>
          <a:gsLst>
            <a:gs pos="0">
              <a:schemeClr val="bg1"/>
            </a:gs>
            <a:gs pos="100000">
              <a:srgbClr val="D1D2D3"/>
            </a:gs>
          </a:gsLst>
          <a:path path="circle">
            <a:fillToRect l="50000" t="50000" r="50000" b="50000"/>
          </a:path>
        </a:gradFill>
        <a:effectLst/>
      </p:bgPr>
    </p:bg>
    <p:spTree>
      <p:nvGrpSpPr>
        <p:cNvPr id="1" name=""/>
        <p:cNvGrpSpPr/>
        <p:nvPr/>
      </p:nvGrpSpPr>
      <p:grpSpPr>
        <a:xfrm>
          <a:off x="0" y="0"/>
          <a:ext cx="0" cy="0"/>
          <a:chOff x="0" y="0"/>
          <a:chExt cx="0" cy="0"/>
        </a:xfrm>
      </p:grpSpPr>
      <p:sp>
        <p:nvSpPr>
          <p:cNvPr id="3" name="Content Placeholder 2"/>
          <p:cNvSpPr>
            <a:spLocks noGrp="1"/>
          </p:cNvSpPr>
          <p:nvPr>
            <p:ph sz="quarter" idx="17" hasCustomPrompt="1"/>
          </p:nvPr>
        </p:nvSpPr>
        <p:spPr>
          <a:xfrm>
            <a:off x="791479" y="1744134"/>
            <a:ext cx="10907339" cy="4402667"/>
          </a:xfrm>
          <a:prstGeom prst="rect">
            <a:avLst/>
          </a:prstGeom>
        </p:spPr>
        <p:txBody>
          <a:bodyPr/>
          <a:lstStyle>
            <a:lvl1pPr marL="0" indent="0">
              <a:buNone/>
              <a:defRPr baseline="0"/>
            </a:lvl1pPr>
          </a:lstStyle>
          <a:p>
            <a:pPr lvl="0"/>
            <a:r>
              <a:rPr lang="en-US" dirty="0"/>
              <a:t>Click icon to add content</a:t>
            </a:r>
          </a:p>
        </p:txBody>
      </p:sp>
      <p:sp>
        <p:nvSpPr>
          <p:cNvPr id="5" name="Text Placeholder 3"/>
          <p:cNvSpPr>
            <a:spLocks noGrp="1"/>
          </p:cNvSpPr>
          <p:nvPr>
            <p:ph type="body" sz="quarter" idx="14" hasCustomPrompt="1"/>
          </p:nvPr>
        </p:nvSpPr>
        <p:spPr>
          <a:xfrm>
            <a:off x="791479" y="898217"/>
            <a:ext cx="10907339" cy="642717"/>
          </a:xfrm>
          <a:prstGeom prst="rect">
            <a:avLst/>
          </a:prstGeom>
        </p:spPr>
        <p:txBody>
          <a:bodyPr anchor="b"/>
          <a:lstStyle>
            <a:lvl1pPr marL="0" indent="0">
              <a:buNone/>
              <a:defRPr sz="3600" b="1" cap="none" baseline="0">
                <a:solidFill>
                  <a:srgbClr val="064F85"/>
                </a:solidFill>
              </a:defRPr>
            </a:lvl1pPr>
          </a:lstStyle>
          <a:p>
            <a:pPr lvl="0"/>
            <a:r>
              <a:rPr lang="en-US" dirty="0"/>
              <a:t>Slide Title</a:t>
            </a:r>
          </a:p>
        </p:txBody>
      </p:sp>
    </p:spTree>
    <p:extLst>
      <p:ext uri="{BB962C8B-B14F-4D97-AF65-F5344CB8AC3E}">
        <p14:creationId xmlns:p14="http://schemas.microsoft.com/office/powerpoint/2010/main" val="35589775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Slide">
    <p:bg>
      <p:bgPr>
        <a:gradFill>
          <a:gsLst>
            <a:gs pos="0">
              <a:schemeClr val="bg1"/>
            </a:gs>
            <a:gs pos="100000">
              <a:srgbClr val="D1D2D3"/>
            </a:gs>
          </a:gsLst>
          <a:path path="circle">
            <a:fillToRect l="50000" t="50000" r="50000" b="50000"/>
          </a:path>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385442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Title Slide with Content">
    <p:bg>
      <p:bgPr>
        <a:gradFill>
          <a:gsLst>
            <a:gs pos="0">
              <a:schemeClr val="bg1"/>
            </a:gs>
            <a:gs pos="100000">
              <a:srgbClr val="D1D2D3"/>
            </a:gs>
          </a:gsLst>
          <a:path path="circle">
            <a:fillToRect l="50000" t="50000" r="50000" b="50000"/>
          </a:path>
        </a:gradFill>
        <a:effectLst/>
      </p:bgPr>
    </p:bg>
    <p:spTree>
      <p:nvGrpSpPr>
        <p:cNvPr id="1" name=""/>
        <p:cNvGrpSpPr/>
        <p:nvPr/>
      </p:nvGrpSpPr>
      <p:grpSpPr>
        <a:xfrm>
          <a:off x="0" y="0"/>
          <a:ext cx="0" cy="0"/>
          <a:chOff x="0" y="0"/>
          <a:chExt cx="0" cy="0"/>
        </a:xfrm>
      </p:grpSpPr>
      <p:sp>
        <p:nvSpPr>
          <p:cNvPr id="4" name="Content Placeholder 3"/>
          <p:cNvSpPr>
            <a:spLocks noGrp="1"/>
          </p:cNvSpPr>
          <p:nvPr>
            <p:ph sz="quarter" idx="18" hasCustomPrompt="1"/>
          </p:nvPr>
        </p:nvSpPr>
        <p:spPr>
          <a:xfrm>
            <a:off x="2040467" y="2159001"/>
            <a:ext cx="8111067" cy="4080932"/>
          </a:xfrm>
          <a:prstGeom prst="rect">
            <a:avLst/>
          </a:prstGeom>
        </p:spPr>
        <p:txBody>
          <a:bodyPr/>
          <a:lstStyle>
            <a:lvl1pPr marL="0" indent="0">
              <a:buNone/>
              <a:defRPr/>
            </a:lvl1pPr>
          </a:lstStyle>
          <a:p>
            <a:pPr lvl="0"/>
            <a:r>
              <a:rPr lang="en-US" dirty="0"/>
              <a:t>Click icon to add content</a:t>
            </a:r>
          </a:p>
        </p:txBody>
      </p:sp>
      <p:sp>
        <p:nvSpPr>
          <p:cNvPr id="2" name="Rectangle 1"/>
          <p:cNvSpPr/>
          <p:nvPr userDrawn="1"/>
        </p:nvSpPr>
        <p:spPr>
          <a:xfrm>
            <a:off x="0" y="973665"/>
            <a:ext cx="12192000" cy="885825"/>
          </a:xfrm>
          <a:prstGeom prst="rect">
            <a:avLst/>
          </a:prstGeom>
          <a:solidFill>
            <a:srgbClr val="064F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Text Placeholder 6"/>
          <p:cNvSpPr>
            <a:spLocks noGrp="1"/>
          </p:cNvSpPr>
          <p:nvPr>
            <p:ph type="body" sz="quarter" idx="16" hasCustomPrompt="1"/>
          </p:nvPr>
        </p:nvSpPr>
        <p:spPr>
          <a:xfrm>
            <a:off x="1" y="1122955"/>
            <a:ext cx="12192000" cy="611852"/>
          </a:xfrm>
          <a:prstGeom prst="rect">
            <a:avLst/>
          </a:prstGeom>
        </p:spPr>
        <p:txBody>
          <a:bodyPr>
            <a:normAutofit/>
          </a:bodyPr>
          <a:lstStyle>
            <a:lvl1pPr marL="0" indent="0" algn="ctr">
              <a:buNone/>
              <a:defRPr sz="3600" b="1" cap="none" baseline="0">
                <a:solidFill>
                  <a:schemeClr val="bg1"/>
                </a:solidFill>
                <a:latin typeface="+mn-lt"/>
              </a:defRPr>
            </a:lvl1pPr>
          </a:lstStyle>
          <a:p>
            <a:pPr lvl="0"/>
            <a:r>
              <a:rPr lang="en-US" dirty="0"/>
              <a:t>Section Title Here</a:t>
            </a:r>
          </a:p>
        </p:txBody>
      </p:sp>
    </p:spTree>
    <p:extLst>
      <p:ext uri="{BB962C8B-B14F-4D97-AF65-F5344CB8AC3E}">
        <p14:creationId xmlns:p14="http://schemas.microsoft.com/office/powerpoint/2010/main" val="32777683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Title Slide with Basic Bullets">
    <p:bg>
      <p:bgPr>
        <a:gradFill>
          <a:gsLst>
            <a:gs pos="0">
              <a:schemeClr val="bg1"/>
            </a:gs>
            <a:gs pos="100000">
              <a:srgbClr val="D1D2D3"/>
            </a:gs>
          </a:gsLst>
          <a:path path="circle">
            <a:fillToRect l="50000" t="50000" r="50000" b="50000"/>
          </a:path>
        </a:gradFill>
        <a:effectLst/>
      </p:bgPr>
    </p:bg>
    <p:spTree>
      <p:nvGrpSpPr>
        <p:cNvPr id="1" name=""/>
        <p:cNvGrpSpPr/>
        <p:nvPr/>
      </p:nvGrpSpPr>
      <p:grpSpPr>
        <a:xfrm>
          <a:off x="0" y="0"/>
          <a:ext cx="0" cy="0"/>
          <a:chOff x="0" y="0"/>
          <a:chExt cx="0" cy="0"/>
        </a:xfrm>
      </p:grpSpPr>
      <p:sp>
        <p:nvSpPr>
          <p:cNvPr id="2" name="Rectangle 1"/>
          <p:cNvSpPr/>
          <p:nvPr userDrawn="1"/>
        </p:nvSpPr>
        <p:spPr>
          <a:xfrm>
            <a:off x="0" y="973665"/>
            <a:ext cx="12192000" cy="885825"/>
          </a:xfrm>
          <a:prstGeom prst="rect">
            <a:avLst/>
          </a:prstGeom>
          <a:solidFill>
            <a:srgbClr val="064F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Text Placeholder 6"/>
          <p:cNvSpPr>
            <a:spLocks noGrp="1"/>
          </p:cNvSpPr>
          <p:nvPr>
            <p:ph type="body" sz="quarter" idx="16" hasCustomPrompt="1"/>
          </p:nvPr>
        </p:nvSpPr>
        <p:spPr>
          <a:xfrm>
            <a:off x="1" y="1122955"/>
            <a:ext cx="12192000" cy="611852"/>
          </a:xfrm>
          <a:prstGeom prst="rect">
            <a:avLst/>
          </a:prstGeom>
        </p:spPr>
        <p:txBody>
          <a:bodyPr>
            <a:normAutofit/>
          </a:bodyPr>
          <a:lstStyle>
            <a:lvl1pPr marL="0" indent="0" algn="ctr">
              <a:buNone/>
              <a:defRPr sz="3600" b="1" cap="none" baseline="0">
                <a:solidFill>
                  <a:schemeClr val="bg1"/>
                </a:solidFill>
                <a:latin typeface="+mn-lt"/>
              </a:defRPr>
            </a:lvl1pPr>
          </a:lstStyle>
          <a:p>
            <a:pPr lvl="0"/>
            <a:r>
              <a:rPr lang="en-US" dirty="0"/>
              <a:t>Section Title Here</a:t>
            </a:r>
          </a:p>
        </p:txBody>
      </p:sp>
      <p:sp>
        <p:nvSpPr>
          <p:cNvPr id="5" name="Text Placeholder 8"/>
          <p:cNvSpPr>
            <a:spLocks noGrp="1"/>
          </p:cNvSpPr>
          <p:nvPr>
            <p:ph type="body" sz="quarter" idx="19" hasCustomPrompt="1"/>
          </p:nvPr>
        </p:nvSpPr>
        <p:spPr>
          <a:xfrm>
            <a:off x="846667" y="2142068"/>
            <a:ext cx="10329333" cy="4080932"/>
          </a:xfrm>
          <a:prstGeom prst="rect">
            <a:avLst/>
          </a:prstGeom>
        </p:spPr>
        <p:txBody>
          <a:bodyPr>
            <a:normAutofit/>
          </a:bodyPr>
          <a:lstStyle>
            <a:lvl1pPr marL="228600" indent="-228600">
              <a:lnSpc>
                <a:spcPct val="100000"/>
              </a:lnSpc>
              <a:buSzPct val="75000"/>
              <a:buFontTx/>
              <a:buBlip>
                <a:blip r:embed="rId2"/>
              </a:buBlip>
              <a:defRPr cap="none" baseline="0">
                <a:latin typeface="+mn-lt"/>
              </a:defRPr>
            </a:lvl1pPr>
            <a:lvl2pPr marL="515938" indent="-168275">
              <a:lnSpc>
                <a:spcPct val="100000"/>
              </a:lnSpc>
              <a:buFontTx/>
              <a:buBlip>
                <a:blip r:embed="rId3"/>
              </a:buBlip>
              <a:defRPr baseline="0">
                <a:solidFill>
                  <a:srgbClr val="303030"/>
                </a:solidFill>
              </a:defRPr>
            </a:lvl2pPr>
            <a:lvl3pPr marL="855663" indent="-169863">
              <a:lnSpc>
                <a:spcPct val="100000"/>
              </a:lnSpc>
              <a:defRPr baseline="0">
                <a:solidFill>
                  <a:srgbClr val="303030"/>
                </a:solidFill>
              </a:defRPr>
            </a:lvl3pPr>
          </a:lstStyle>
          <a:p>
            <a:pPr lvl="0"/>
            <a:r>
              <a:rPr lang="en-US" dirty="0"/>
              <a:t>Bullet 1</a:t>
            </a:r>
          </a:p>
          <a:p>
            <a:pPr lvl="0"/>
            <a:r>
              <a:rPr lang="en-US" dirty="0"/>
              <a:t>Bullet 2</a:t>
            </a:r>
          </a:p>
          <a:p>
            <a:pPr lvl="1"/>
            <a:r>
              <a:rPr lang="en-US" dirty="0"/>
              <a:t>Second level bullet</a:t>
            </a:r>
          </a:p>
          <a:p>
            <a:pPr lvl="2"/>
            <a:r>
              <a:rPr lang="en-US" dirty="0"/>
              <a:t>Third level bullet</a:t>
            </a:r>
          </a:p>
        </p:txBody>
      </p:sp>
    </p:spTree>
    <p:extLst>
      <p:ext uri="{BB962C8B-B14F-4D97-AF65-F5344CB8AC3E}">
        <p14:creationId xmlns:p14="http://schemas.microsoft.com/office/powerpoint/2010/main" val="18001325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Slide with Graphic Bullets">
    <p:bg>
      <p:bgPr>
        <a:gradFill>
          <a:gsLst>
            <a:gs pos="0">
              <a:schemeClr val="bg1"/>
            </a:gs>
            <a:gs pos="100000">
              <a:srgbClr val="D1D2D3"/>
            </a:gs>
          </a:gsLst>
          <a:path path="circle">
            <a:fillToRect l="50000" t="50000" r="50000" b="50000"/>
          </a:path>
        </a:grad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3809306" y="2152154"/>
            <a:ext cx="5989460" cy="3505200"/>
          </a:xfrm>
          <a:prstGeom prst="rect">
            <a:avLst/>
          </a:prstGeom>
        </p:spPr>
        <p:txBody>
          <a:bodyPr>
            <a:normAutofit/>
          </a:bodyPr>
          <a:lstStyle>
            <a:lvl1pPr marL="0" indent="0">
              <a:lnSpc>
                <a:spcPct val="150000"/>
              </a:lnSpc>
              <a:buFontTx/>
              <a:buNone/>
              <a:defRPr sz="2400" cap="none" baseline="0">
                <a:latin typeface="+mn-lt"/>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Bullet 1</a:t>
            </a:r>
          </a:p>
          <a:p>
            <a:pPr lvl="0"/>
            <a:r>
              <a:rPr lang="en-US" dirty="0"/>
              <a:t>Bullet 2</a:t>
            </a:r>
          </a:p>
          <a:p>
            <a:pPr lvl="0"/>
            <a:r>
              <a:rPr lang="en-US" dirty="0"/>
              <a:t>Bullet 3</a:t>
            </a:r>
          </a:p>
          <a:p>
            <a:pPr lvl="0"/>
            <a:r>
              <a:rPr lang="en-US" dirty="0"/>
              <a:t>Bullet 4</a:t>
            </a:r>
          </a:p>
        </p:txBody>
      </p:sp>
      <p:sp>
        <p:nvSpPr>
          <p:cNvPr id="10" name="Picture Placeholder 9"/>
          <p:cNvSpPr>
            <a:spLocks noGrp="1"/>
          </p:cNvSpPr>
          <p:nvPr>
            <p:ph type="pic" sz="quarter" idx="10" hasCustomPrompt="1"/>
          </p:nvPr>
        </p:nvSpPr>
        <p:spPr>
          <a:xfrm>
            <a:off x="3138320" y="2285424"/>
            <a:ext cx="659697" cy="450677"/>
          </a:xfrm>
          <a:prstGeom prst="rect">
            <a:avLst/>
          </a:prstGeom>
        </p:spPr>
        <p:txBody>
          <a:bodyPr>
            <a:normAutofit/>
          </a:bodyPr>
          <a:lstStyle>
            <a:lvl1pPr marL="0" indent="0">
              <a:buNone/>
              <a:defRPr sz="1050">
                <a:latin typeface="+mj-lt"/>
              </a:defRPr>
            </a:lvl1pPr>
          </a:lstStyle>
          <a:p>
            <a:r>
              <a:rPr lang="en-US" dirty="0"/>
              <a:t>Icon</a:t>
            </a:r>
          </a:p>
        </p:txBody>
      </p:sp>
      <p:sp>
        <p:nvSpPr>
          <p:cNvPr id="11" name="Picture Placeholder 9"/>
          <p:cNvSpPr>
            <a:spLocks noGrp="1"/>
          </p:cNvSpPr>
          <p:nvPr>
            <p:ph type="pic" sz="quarter" idx="11" hasCustomPrompt="1"/>
          </p:nvPr>
        </p:nvSpPr>
        <p:spPr>
          <a:xfrm>
            <a:off x="3138318" y="2937358"/>
            <a:ext cx="659697" cy="450677"/>
          </a:xfrm>
          <a:prstGeom prst="rect">
            <a:avLst/>
          </a:prstGeom>
        </p:spPr>
        <p:txBody>
          <a:bodyPr>
            <a:normAutofit/>
          </a:bodyPr>
          <a:lstStyle>
            <a:lvl1pPr marL="0" indent="0">
              <a:buNone/>
              <a:defRPr sz="1050">
                <a:latin typeface="+mj-lt"/>
              </a:defRPr>
            </a:lvl1pPr>
          </a:lstStyle>
          <a:p>
            <a:r>
              <a:rPr lang="en-US" dirty="0"/>
              <a:t>Icon</a:t>
            </a:r>
          </a:p>
        </p:txBody>
      </p:sp>
      <p:sp>
        <p:nvSpPr>
          <p:cNvPr id="12" name="Picture Placeholder 9"/>
          <p:cNvSpPr>
            <a:spLocks noGrp="1"/>
          </p:cNvSpPr>
          <p:nvPr>
            <p:ph type="pic" sz="quarter" idx="12" hasCustomPrompt="1"/>
          </p:nvPr>
        </p:nvSpPr>
        <p:spPr>
          <a:xfrm>
            <a:off x="3138317" y="3631374"/>
            <a:ext cx="659697" cy="450677"/>
          </a:xfrm>
          <a:prstGeom prst="rect">
            <a:avLst/>
          </a:prstGeom>
        </p:spPr>
        <p:txBody>
          <a:bodyPr>
            <a:normAutofit/>
          </a:bodyPr>
          <a:lstStyle>
            <a:lvl1pPr marL="0" indent="0">
              <a:buNone/>
              <a:defRPr sz="1050">
                <a:latin typeface="+mj-lt"/>
              </a:defRPr>
            </a:lvl1pPr>
          </a:lstStyle>
          <a:p>
            <a:r>
              <a:rPr lang="en-US" dirty="0"/>
              <a:t>Icon</a:t>
            </a:r>
          </a:p>
        </p:txBody>
      </p:sp>
      <p:sp>
        <p:nvSpPr>
          <p:cNvPr id="13" name="Picture Placeholder 9"/>
          <p:cNvSpPr>
            <a:spLocks noGrp="1"/>
          </p:cNvSpPr>
          <p:nvPr>
            <p:ph type="pic" sz="quarter" idx="13" hasCustomPrompt="1"/>
          </p:nvPr>
        </p:nvSpPr>
        <p:spPr>
          <a:xfrm>
            <a:off x="3138317" y="4306511"/>
            <a:ext cx="659697" cy="450677"/>
          </a:xfrm>
          <a:prstGeom prst="rect">
            <a:avLst/>
          </a:prstGeom>
        </p:spPr>
        <p:txBody>
          <a:bodyPr>
            <a:normAutofit/>
          </a:bodyPr>
          <a:lstStyle>
            <a:lvl1pPr marL="0" indent="0">
              <a:buNone/>
              <a:defRPr sz="1050">
                <a:latin typeface="+mj-lt"/>
              </a:defRPr>
            </a:lvl1pPr>
          </a:lstStyle>
          <a:p>
            <a:r>
              <a:rPr lang="en-US" dirty="0"/>
              <a:t>Icon</a:t>
            </a:r>
          </a:p>
        </p:txBody>
      </p:sp>
      <p:sp>
        <p:nvSpPr>
          <p:cNvPr id="9" name="Rectangle 8"/>
          <p:cNvSpPr/>
          <p:nvPr userDrawn="1"/>
        </p:nvSpPr>
        <p:spPr>
          <a:xfrm>
            <a:off x="0" y="973665"/>
            <a:ext cx="12192000" cy="885825"/>
          </a:xfrm>
          <a:prstGeom prst="rect">
            <a:avLst/>
          </a:prstGeom>
          <a:solidFill>
            <a:srgbClr val="064F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Text Placeholder 6"/>
          <p:cNvSpPr>
            <a:spLocks noGrp="1"/>
          </p:cNvSpPr>
          <p:nvPr>
            <p:ph type="body" sz="quarter" idx="16" hasCustomPrompt="1"/>
          </p:nvPr>
        </p:nvSpPr>
        <p:spPr>
          <a:xfrm>
            <a:off x="1" y="1122955"/>
            <a:ext cx="12192000" cy="611852"/>
          </a:xfrm>
          <a:prstGeom prst="rect">
            <a:avLst/>
          </a:prstGeom>
        </p:spPr>
        <p:txBody>
          <a:bodyPr>
            <a:normAutofit/>
          </a:bodyPr>
          <a:lstStyle>
            <a:lvl1pPr marL="0" indent="0" algn="ctr">
              <a:buNone/>
              <a:defRPr sz="3600" b="1" cap="none" baseline="0">
                <a:solidFill>
                  <a:schemeClr val="bg1"/>
                </a:solidFill>
                <a:latin typeface="+mn-lt"/>
              </a:defRPr>
            </a:lvl1pPr>
          </a:lstStyle>
          <a:p>
            <a:pPr lvl="0"/>
            <a:r>
              <a:rPr lang="en-US" dirty="0"/>
              <a:t>Section Title Here</a:t>
            </a:r>
          </a:p>
        </p:txBody>
      </p:sp>
    </p:spTree>
    <p:extLst>
      <p:ext uri="{BB962C8B-B14F-4D97-AF65-F5344CB8AC3E}">
        <p14:creationId xmlns:p14="http://schemas.microsoft.com/office/powerpoint/2010/main" val="36869300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asic Text Left, Content Right">
    <p:bg>
      <p:bgPr>
        <a:gradFill>
          <a:gsLst>
            <a:gs pos="0">
              <a:schemeClr val="bg1"/>
            </a:gs>
            <a:gs pos="100000">
              <a:srgbClr val="D1D2D3"/>
            </a:gs>
          </a:gsLst>
          <a:path path="circle">
            <a:fillToRect l="50000" t="50000" r="50000" b="50000"/>
          </a:path>
        </a:gra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6" hasCustomPrompt="1"/>
          </p:nvPr>
        </p:nvSpPr>
        <p:spPr>
          <a:xfrm>
            <a:off x="791219" y="1761068"/>
            <a:ext cx="6992903" cy="4572000"/>
          </a:xfrm>
          <a:prstGeom prst="rect">
            <a:avLst/>
          </a:prstGeom>
        </p:spPr>
        <p:txBody>
          <a:bodyPr>
            <a:normAutofit/>
          </a:bodyPr>
          <a:lstStyle>
            <a:lvl1pPr marL="0" indent="0">
              <a:lnSpc>
                <a:spcPct val="100000"/>
              </a:lnSpc>
              <a:buSzPct val="75000"/>
              <a:buFont typeface="Arial" panose="020B0604020202020204" pitchFamily="34" charset="0"/>
              <a:buNone/>
              <a:defRPr b="0" cap="none" baseline="0">
                <a:latin typeface="+mn-lt"/>
              </a:defRPr>
            </a:lvl1pPr>
            <a:lvl2pPr marL="800100" indent="-228600">
              <a:defRPr baseline="0"/>
            </a:lvl2pPr>
            <a:lvl3pPr marL="1143000" indent="-166688">
              <a:defRPr baseline="0"/>
            </a:lvl3pPr>
          </a:lstStyle>
          <a:p>
            <a:pPr lvl="0"/>
            <a:r>
              <a:rPr lang="en-US" dirty="0"/>
              <a:t>Slide topic text goes here. Simplify messaging and try to cover only one topic per slide when possible.</a:t>
            </a:r>
          </a:p>
          <a:p>
            <a:pPr lvl="0"/>
            <a:endParaRPr lang="en-US" dirty="0"/>
          </a:p>
          <a:p>
            <a:pPr lvl="0"/>
            <a:r>
              <a:rPr lang="en-US" dirty="0"/>
              <a:t>Feel free to use bold for emphasis (but use it sparingly).</a:t>
            </a:r>
          </a:p>
        </p:txBody>
      </p:sp>
      <p:sp>
        <p:nvSpPr>
          <p:cNvPr id="3" name="Content Placeholder 2"/>
          <p:cNvSpPr>
            <a:spLocks noGrp="1"/>
          </p:cNvSpPr>
          <p:nvPr>
            <p:ph sz="quarter" idx="17" hasCustomPrompt="1"/>
          </p:nvPr>
        </p:nvSpPr>
        <p:spPr>
          <a:xfrm>
            <a:off x="8053753" y="2312987"/>
            <a:ext cx="3645064" cy="3443679"/>
          </a:xfrm>
          <a:prstGeom prst="rect">
            <a:avLst/>
          </a:prstGeom>
        </p:spPr>
        <p:txBody>
          <a:bodyPr/>
          <a:lstStyle>
            <a:lvl1pPr marL="0" indent="0">
              <a:buNone/>
              <a:defRPr baseline="0"/>
            </a:lvl1pPr>
          </a:lstStyle>
          <a:p>
            <a:pPr lvl="0"/>
            <a:r>
              <a:rPr lang="en-US" dirty="0"/>
              <a:t>Click icon to add content</a:t>
            </a:r>
          </a:p>
        </p:txBody>
      </p:sp>
      <p:sp>
        <p:nvSpPr>
          <p:cNvPr id="5" name="Text Placeholder 3"/>
          <p:cNvSpPr>
            <a:spLocks noGrp="1"/>
          </p:cNvSpPr>
          <p:nvPr>
            <p:ph type="body" sz="quarter" idx="14" hasCustomPrompt="1"/>
          </p:nvPr>
        </p:nvSpPr>
        <p:spPr>
          <a:xfrm>
            <a:off x="791479" y="898217"/>
            <a:ext cx="10907339" cy="642717"/>
          </a:xfrm>
          <a:prstGeom prst="rect">
            <a:avLst/>
          </a:prstGeom>
        </p:spPr>
        <p:txBody>
          <a:bodyPr anchor="b"/>
          <a:lstStyle>
            <a:lvl1pPr marL="0" indent="0">
              <a:buNone/>
              <a:defRPr sz="3600" b="1" cap="none" baseline="0">
                <a:solidFill>
                  <a:srgbClr val="064F85"/>
                </a:solidFill>
              </a:defRPr>
            </a:lvl1pPr>
          </a:lstStyle>
          <a:p>
            <a:pPr lvl="0"/>
            <a:r>
              <a:rPr lang="en-US" dirty="0"/>
              <a:t>Slide Title</a:t>
            </a:r>
          </a:p>
        </p:txBody>
      </p:sp>
    </p:spTree>
    <p:extLst>
      <p:ext uri="{BB962C8B-B14F-4D97-AF65-F5344CB8AC3E}">
        <p14:creationId xmlns:p14="http://schemas.microsoft.com/office/powerpoint/2010/main" val="40819243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Left, Basic Text Right">
    <p:bg>
      <p:bgPr>
        <a:gradFill>
          <a:gsLst>
            <a:gs pos="0">
              <a:schemeClr val="bg1"/>
            </a:gs>
            <a:gs pos="100000">
              <a:srgbClr val="D1D2D3"/>
            </a:gs>
          </a:gsLst>
          <a:path path="circle">
            <a:fillToRect l="50000" t="50000" r="50000" b="50000"/>
          </a:path>
        </a:gra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6" hasCustomPrompt="1"/>
          </p:nvPr>
        </p:nvSpPr>
        <p:spPr>
          <a:xfrm>
            <a:off x="4705915" y="1761068"/>
            <a:ext cx="6992903" cy="4408913"/>
          </a:xfrm>
          <a:prstGeom prst="rect">
            <a:avLst/>
          </a:prstGeom>
        </p:spPr>
        <p:txBody>
          <a:bodyPr>
            <a:normAutofit/>
          </a:bodyPr>
          <a:lstStyle>
            <a:lvl1pPr marL="0" indent="0">
              <a:lnSpc>
                <a:spcPct val="100000"/>
              </a:lnSpc>
              <a:buNone/>
              <a:defRPr b="0" cap="none" baseline="0">
                <a:latin typeface="+mn-lt"/>
              </a:defRPr>
            </a:lvl1pPr>
            <a:lvl2pPr marL="800100" indent="-228600">
              <a:defRPr baseline="0"/>
            </a:lvl2pPr>
            <a:lvl3pPr marL="1143000" indent="-166688">
              <a:defRPr baseline="0"/>
            </a:lvl3pPr>
          </a:lstStyle>
          <a:p>
            <a:pPr lvl="0"/>
            <a:r>
              <a:rPr lang="en-US" dirty="0"/>
              <a:t>Slide topic text goes here. Simplify messaging and try to cover only one topic per slide when possible.</a:t>
            </a:r>
          </a:p>
          <a:p>
            <a:pPr lvl="0"/>
            <a:endParaRPr lang="en-US" dirty="0"/>
          </a:p>
          <a:p>
            <a:pPr lvl="0"/>
            <a:r>
              <a:rPr lang="en-US" dirty="0"/>
              <a:t>Feel free to use bold for emphasis (but use it sparingly).</a:t>
            </a:r>
          </a:p>
        </p:txBody>
      </p:sp>
      <p:sp>
        <p:nvSpPr>
          <p:cNvPr id="3" name="Content Placeholder 2"/>
          <p:cNvSpPr>
            <a:spLocks noGrp="1"/>
          </p:cNvSpPr>
          <p:nvPr>
            <p:ph sz="quarter" idx="17" hasCustomPrompt="1"/>
          </p:nvPr>
        </p:nvSpPr>
        <p:spPr>
          <a:xfrm>
            <a:off x="791219" y="2312987"/>
            <a:ext cx="3645064" cy="3443679"/>
          </a:xfrm>
          <a:prstGeom prst="rect">
            <a:avLst/>
          </a:prstGeom>
        </p:spPr>
        <p:txBody>
          <a:bodyPr/>
          <a:lstStyle>
            <a:lvl1pPr marL="0" indent="0">
              <a:buNone/>
              <a:defRPr baseline="0"/>
            </a:lvl1pPr>
          </a:lstStyle>
          <a:p>
            <a:pPr lvl="0"/>
            <a:r>
              <a:rPr lang="en-US" dirty="0"/>
              <a:t>Click icon to add content</a:t>
            </a:r>
          </a:p>
        </p:txBody>
      </p:sp>
      <p:sp>
        <p:nvSpPr>
          <p:cNvPr id="5" name="Text Placeholder 3"/>
          <p:cNvSpPr>
            <a:spLocks noGrp="1"/>
          </p:cNvSpPr>
          <p:nvPr>
            <p:ph type="body" sz="quarter" idx="14" hasCustomPrompt="1"/>
          </p:nvPr>
        </p:nvSpPr>
        <p:spPr>
          <a:xfrm>
            <a:off x="791479" y="898217"/>
            <a:ext cx="10907339" cy="642717"/>
          </a:xfrm>
          <a:prstGeom prst="rect">
            <a:avLst/>
          </a:prstGeom>
        </p:spPr>
        <p:txBody>
          <a:bodyPr anchor="b"/>
          <a:lstStyle>
            <a:lvl1pPr marL="0" indent="0">
              <a:buNone/>
              <a:defRPr sz="3600" b="1" cap="none" baseline="0">
                <a:solidFill>
                  <a:srgbClr val="064F85"/>
                </a:solidFill>
              </a:defRPr>
            </a:lvl1pPr>
          </a:lstStyle>
          <a:p>
            <a:pPr lvl="0"/>
            <a:r>
              <a:rPr lang="en-US" dirty="0"/>
              <a:t>Slide Title</a:t>
            </a:r>
          </a:p>
        </p:txBody>
      </p:sp>
    </p:spTree>
    <p:extLst>
      <p:ext uri="{BB962C8B-B14F-4D97-AF65-F5344CB8AC3E}">
        <p14:creationId xmlns:p14="http://schemas.microsoft.com/office/powerpoint/2010/main" val="29833959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ullets Left, Content Right">
    <p:bg>
      <p:bgPr>
        <a:gradFill>
          <a:gsLst>
            <a:gs pos="0">
              <a:schemeClr val="bg1"/>
            </a:gs>
            <a:gs pos="100000">
              <a:srgbClr val="D1D2D3"/>
            </a:gs>
          </a:gsLst>
          <a:path path="circle">
            <a:fillToRect l="50000" t="50000" r="50000" b="50000"/>
          </a:path>
        </a:gra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6" hasCustomPrompt="1"/>
          </p:nvPr>
        </p:nvSpPr>
        <p:spPr>
          <a:xfrm>
            <a:off x="791219" y="1761068"/>
            <a:ext cx="6992903" cy="4572000"/>
          </a:xfrm>
          <a:prstGeom prst="rect">
            <a:avLst/>
          </a:prstGeom>
        </p:spPr>
        <p:txBody>
          <a:bodyPr>
            <a:normAutofit/>
          </a:bodyPr>
          <a:lstStyle>
            <a:lvl1pPr marL="228600" indent="-228600">
              <a:lnSpc>
                <a:spcPct val="100000"/>
              </a:lnSpc>
              <a:buSzPct val="75000"/>
              <a:buFontTx/>
              <a:buBlip>
                <a:blip r:embed="rId2"/>
              </a:buBlip>
              <a:defRPr cap="none" baseline="0">
                <a:latin typeface="+mn-lt"/>
              </a:defRPr>
            </a:lvl1pPr>
            <a:lvl2pPr marL="515938" indent="-168275">
              <a:lnSpc>
                <a:spcPct val="100000"/>
              </a:lnSpc>
              <a:buFontTx/>
              <a:buBlip>
                <a:blip r:embed="rId3"/>
              </a:buBlip>
              <a:defRPr baseline="0">
                <a:solidFill>
                  <a:srgbClr val="303030"/>
                </a:solidFill>
              </a:defRPr>
            </a:lvl2pPr>
            <a:lvl3pPr marL="855663" indent="-169863">
              <a:lnSpc>
                <a:spcPct val="100000"/>
              </a:lnSpc>
              <a:defRPr baseline="0">
                <a:solidFill>
                  <a:srgbClr val="303030"/>
                </a:solidFill>
              </a:defRPr>
            </a:lvl3pPr>
          </a:lstStyle>
          <a:p>
            <a:pPr lvl="0"/>
            <a:r>
              <a:rPr lang="en-US" dirty="0"/>
              <a:t>Bullet 1</a:t>
            </a:r>
          </a:p>
          <a:p>
            <a:pPr lvl="0"/>
            <a:r>
              <a:rPr lang="en-US" dirty="0"/>
              <a:t>Bullet 2</a:t>
            </a:r>
          </a:p>
          <a:p>
            <a:pPr lvl="1"/>
            <a:r>
              <a:rPr lang="en-US" dirty="0"/>
              <a:t>Second level bullet</a:t>
            </a:r>
          </a:p>
          <a:p>
            <a:pPr lvl="2"/>
            <a:r>
              <a:rPr lang="en-US" dirty="0"/>
              <a:t>Third level bullet</a:t>
            </a:r>
          </a:p>
        </p:txBody>
      </p:sp>
      <p:sp>
        <p:nvSpPr>
          <p:cNvPr id="3" name="Content Placeholder 2"/>
          <p:cNvSpPr>
            <a:spLocks noGrp="1"/>
          </p:cNvSpPr>
          <p:nvPr>
            <p:ph sz="quarter" idx="17" hasCustomPrompt="1"/>
          </p:nvPr>
        </p:nvSpPr>
        <p:spPr>
          <a:xfrm>
            <a:off x="8053753" y="2312987"/>
            <a:ext cx="3645064" cy="3443679"/>
          </a:xfrm>
          <a:prstGeom prst="rect">
            <a:avLst/>
          </a:prstGeom>
        </p:spPr>
        <p:txBody>
          <a:bodyPr/>
          <a:lstStyle>
            <a:lvl1pPr marL="0" indent="0">
              <a:buNone/>
              <a:defRPr baseline="0"/>
            </a:lvl1pPr>
          </a:lstStyle>
          <a:p>
            <a:pPr lvl="0"/>
            <a:r>
              <a:rPr lang="en-US" dirty="0"/>
              <a:t>Click icon to add content</a:t>
            </a:r>
          </a:p>
        </p:txBody>
      </p:sp>
      <p:sp>
        <p:nvSpPr>
          <p:cNvPr id="5" name="Text Placeholder 3"/>
          <p:cNvSpPr>
            <a:spLocks noGrp="1"/>
          </p:cNvSpPr>
          <p:nvPr>
            <p:ph type="body" sz="quarter" idx="14" hasCustomPrompt="1"/>
          </p:nvPr>
        </p:nvSpPr>
        <p:spPr>
          <a:xfrm>
            <a:off x="791479" y="898217"/>
            <a:ext cx="10907339" cy="642717"/>
          </a:xfrm>
          <a:prstGeom prst="rect">
            <a:avLst/>
          </a:prstGeom>
        </p:spPr>
        <p:txBody>
          <a:bodyPr anchor="b"/>
          <a:lstStyle>
            <a:lvl1pPr marL="0" indent="0">
              <a:buNone/>
              <a:defRPr sz="3600" b="1" cap="none" baseline="0">
                <a:solidFill>
                  <a:srgbClr val="064F85"/>
                </a:solidFill>
              </a:defRPr>
            </a:lvl1pPr>
          </a:lstStyle>
          <a:p>
            <a:pPr lvl="0"/>
            <a:r>
              <a:rPr lang="en-US" dirty="0"/>
              <a:t>Slide Title</a:t>
            </a:r>
          </a:p>
        </p:txBody>
      </p:sp>
    </p:spTree>
    <p:extLst>
      <p:ext uri="{BB962C8B-B14F-4D97-AF65-F5344CB8AC3E}">
        <p14:creationId xmlns:p14="http://schemas.microsoft.com/office/powerpoint/2010/main" val="18189850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mp; Bullets Only">
    <p:bg>
      <p:bgPr>
        <a:gradFill>
          <a:gsLst>
            <a:gs pos="0">
              <a:schemeClr val="bg1"/>
            </a:gs>
            <a:gs pos="100000">
              <a:srgbClr val="D1D2D3"/>
            </a:gs>
          </a:gsLst>
          <a:path path="circle">
            <a:fillToRect l="50000" t="50000" r="50000" b="50000"/>
          </a:path>
        </a:gra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6" hasCustomPrompt="1"/>
          </p:nvPr>
        </p:nvSpPr>
        <p:spPr>
          <a:xfrm>
            <a:off x="791219" y="1761068"/>
            <a:ext cx="6992903" cy="4572000"/>
          </a:xfrm>
          <a:prstGeom prst="rect">
            <a:avLst/>
          </a:prstGeom>
        </p:spPr>
        <p:txBody>
          <a:bodyPr>
            <a:normAutofit/>
          </a:bodyPr>
          <a:lstStyle>
            <a:lvl1pPr marL="228600" indent="-228600">
              <a:lnSpc>
                <a:spcPct val="100000"/>
              </a:lnSpc>
              <a:buSzPct val="75000"/>
              <a:buFontTx/>
              <a:buBlip>
                <a:blip r:embed="rId2"/>
              </a:buBlip>
              <a:defRPr cap="none" baseline="0">
                <a:latin typeface="+mn-lt"/>
              </a:defRPr>
            </a:lvl1pPr>
            <a:lvl2pPr marL="515938" indent="-168275">
              <a:lnSpc>
                <a:spcPct val="100000"/>
              </a:lnSpc>
              <a:buFontTx/>
              <a:buBlip>
                <a:blip r:embed="rId3"/>
              </a:buBlip>
              <a:defRPr baseline="0">
                <a:solidFill>
                  <a:srgbClr val="303030"/>
                </a:solidFill>
              </a:defRPr>
            </a:lvl2pPr>
            <a:lvl3pPr marL="855663" indent="-169863">
              <a:lnSpc>
                <a:spcPct val="100000"/>
              </a:lnSpc>
              <a:defRPr baseline="0">
                <a:solidFill>
                  <a:srgbClr val="303030"/>
                </a:solidFill>
              </a:defRPr>
            </a:lvl3pPr>
          </a:lstStyle>
          <a:p>
            <a:pPr lvl="0"/>
            <a:r>
              <a:rPr lang="en-US" dirty="0"/>
              <a:t>Bullet 1</a:t>
            </a:r>
          </a:p>
          <a:p>
            <a:pPr lvl="0"/>
            <a:r>
              <a:rPr lang="en-US" dirty="0"/>
              <a:t>Bullet 2</a:t>
            </a:r>
          </a:p>
          <a:p>
            <a:pPr lvl="1"/>
            <a:r>
              <a:rPr lang="en-US" dirty="0"/>
              <a:t>Second level bullet</a:t>
            </a:r>
          </a:p>
          <a:p>
            <a:pPr lvl="2"/>
            <a:r>
              <a:rPr lang="en-US" dirty="0"/>
              <a:t>Third level bullet</a:t>
            </a:r>
          </a:p>
        </p:txBody>
      </p:sp>
      <p:sp>
        <p:nvSpPr>
          <p:cNvPr id="3" name="Content Placeholder 2"/>
          <p:cNvSpPr>
            <a:spLocks noGrp="1"/>
          </p:cNvSpPr>
          <p:nvPr>
            <p:ph sz="quarter" idx="17" hasCustomPrompt="1"/>
          </p:nvPr>
        </p:nvSpPr>
        <p:spPr>
          <a:xfrm>
            <a:off x="8053753" y="2312987"/>
            <a:ext cx="3645064" cy="3443679"/>
          </a:xfrm>
          <a:prstGeom prst="rect">
            <a:avLst/>
          </a:prstGeom>
        </p:spPr>
        <p:txBody>
          <a:bodyPr/>
          <a:lstStyle>
            <a:lvl1pPr marL="0" indent="0">
              <a:buNone/>
              <a:defRPr baseline="0"/>
            </a:lvl1pPr>
          </a:lstStyle>
          <a:p>
            <a:pPr lvl="0"/>
            <a:r>
              <a:rPr lang="en-US" dirty="0"/>
              <a:t>Click icon to add content</a:t>
            </a:r>
          </a:p>
        </p:txBody>
      </p:sp>
      <p:sp>
        <p:nvSpPr>
          <p:cNvPr id="5" name="Text Placeholder 3"/>
          <p:cNvSpPr>
            <a:spLocks noGrp="1"/>
          </p:cNvSpPr>
          <p:nvPr>
            <p:ph type="body" sz="quarter" idx="14" hasCustomPrompt="1"/>
          </p:nvPr>
        </p:nvSpPr>
        <p:spPr>
          <a:xfrm>
            <a:off x="791479" y="898217"/>
            <a:ext cx="10907339" cy="642717"/>
          </a:xfrm>
          <a:prstGeom prst="rect">
            <a:avLst/>
          </a:prstGeom>
        </p:spPr>
        <p:txBody>
          <a:bodyPr anchor="b"/>
          <a:lstStyle>
            <a:lvl1pPr marL="0" indent="0">
              <a:buNone/>
              <a:defRPr sz="3600" b="1" cap="none" baseline="0">
                <a:solidFill>
                  <a:srgbClr val="064F85"/>
                </a:solidFill>
              </a:defRPr>
            </a:lvl1pPr>
          </a:lstStyle>
          <a:p>
            <a:pPr lvl="0"/>
            <a:r>
              <a:rPr lang="en-US" dirty="0"/>
              <a:t>Slide Title</a:t>
            </a:r>
          </a:p>
        </p:txBody>
      </p:sp>
    </p:spTree>
    <p:extLst>
      <p:ext uri="{BB962C8B-B14F-4D97-AF65-F5344CB8AC3E}">
        <p14:creationId xmlns:p14="http://schemas.microsoft.com/office/powerpoint/2010/main" val="2215599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Bullets Left, Content Right">
    <p:bg>
      <p:bgPr>
        <a:solidFill>
          <a:schemeClr val="bg1"/>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6" hasCustomPrompt="1"/>
          </p:nvPr>
        </p:nvSpPr>
        <p:spPr>
          <a:xfrm>
            <a:off x="791219" y="1761068"/>
            <a:ext cx="6992903" cy="4572000"/>
          </a:xfrm>
          <a:prstGeom prst="rect">
            <a:avLst/>
          </a:prstGeom>
        </p:spPr>
        <p:txBody>
          <a:bodyPr>
            <a:normAutofit/>
          </a:bodyPr>
          <a:lstStyle>
            <a:lvl1pPr marL="228600" indent="-228600">
              <a:lnSpc>
                <a:spcPct val="100000"/>
              </a:lnSpc>
              <a:buSzPct val="75000"/>
              <a:buFontTx/>
              <a:buBlip>
                <a:blip r:embed="rId2"/>
              </a:buBlip>
              <a:defRPr cap="none" baseline="0">
                <a:latin typeface="+mn-lt"/>
              </a:defRPr>
            </a:lvl1pPr>
            <a:lvl2pPr marL="515938" indent="-168275">
              <a:lnSpc>
                <a:spcPct val="100000"/>
              </a:lnSpc>
              <a:buFontTx/>
              <a:buBlip>
                <a:blip r:embed="rId2"/>
              </a:buBlip>
              <a:defRPr baseline="0">
                <a:solidFill>
                  <a:srgbClr val="303030"/>
                </a:solidFill>
              </a:defRPr>
            </a:lvl2pPr>
            <a:lvl3pPr marL="855663" indent="-169863">
              <a:lnSpc>
                <a:spcPct val="100000"/>
              </a:lnSpc>
              <a:defRPr baseline="0">
                <a:solidFill>
                  <a:srgbClr val="303030"/>
                </a:solidFill>
              </a:defRPr>
            </a:lvl3pPr>
          </a:lstStyle>
          <a:p>
            <a:pPr lvl="0"/>
            <a:r>
              <a:rPr lang="en-US" dirty="0"/>
              <a:t>Bullet 1</a:t>
            </a:r>
          </a:p>
          <a:p>
            <a:pPr lvl="0"/>
            <a:r>
              <a:rPr lang="en-US" dirty="0"/>
              <a:t>Bullet 2</a:t>
            </a:r>
          </a:p>
          <a:p>
            <a:pPr lvl="1"/>
            <a:r>
              <a:rPr lang="en-US" dirty="0"/>
              <a:t>Second level bullet</a:t>
            </a:r>
          </a:p>
          <a:p>
            <a:pPr lvl="2"/>
            <a:r>
              <a:rPr lang="en-US" dirty="0"/>
              <a:t>Third level bullet</a:t>
            </a:r>
          </a:p>
        </p:txBody>
      </p:sp>
      <p:sp>
        <p:nvSpPr>
          <p:cNvPr id="3" name="Content Placeholder 2"/>
          <p:cNvSpPr>
            <a:spLocks noGrp="1"/>
          </p:cNvSpPr>
          <p:nvPr>
            <p:ph sz="quarter" idx="17" hasCustomPrompt="1"/>
          </p:nvPr>
        </p:nvSpPr>
        <p:spPr>
          <a:xfrm>
            <a:off x="8053753" y="2312987"/>
            <a:ext cx="3645064" cy="3443679"/>
          </a:xfrm>
          <a:prstGeom prst="rect">
            <a:avLst/>
          </a:prstGeom>
        </p:spPr>
        <p:txBody>
          <a:bodyPr/>
          <a:lstStyle>
            <a:lvl1pPr marL="0" indent="0">
              <a:buNone/>
              <a:defRPr baseline="0"/>
            </a:lvl1pPr>
          </a:lstStyle>
          <a:p>
            <a:pPr lvl="0"/>
            <a:r>
              <a:rPr lang="en-US" dirty="0"/>
              <a:t>Click icon to add content</a:t>
            </a:r>
          </a:p>
        </p:txBody>
      </p:sp>
      <p:sp>
        <p:nvSpPr>
          <p:cNvPr id="5" name="Text Placeholder 3"/>
          <p:cNvSpPr>
            <a:spLocks noGrp="1"/>
          </p:cNvSpPr>
          <p:nvPr>
            <p:ph type="body" sz="quarter" idx="14" hasCustomPrompt="1"/>
          </p:nvPr>
        </p:nvSpPr>
        <p:spPr>
          <a:xfrm>
            <a:off x="791479" y="898217"/>
            <a:ext cx="10907339" cy="642717"/>
          </a:xfrm>
          <a:prstGeom prst="rect">
            <a:avLst/>
          </a:prstGeom>
        </p:spPr>
        <p:txBody>
          <a:bodyPr anchor="b"/>
          <a:lstStyle>
            <a:lvl1pPr marL="0" indent="0">
              <a:buNone/>
              <a:defRPr sz="3600" b="1" cap="none" baseline="0">
                <a:solidFill>
                  <a:srgbClr val="064F85"/>
                </a:solidFill>
              </a:defRPr>
            </a:lvl1pPr>
          </a:lstStyle>
          <a:p>
            <a:pPr lvl="0"/>
            <a:r>
              <a:rPr lang="en-US" dirty="0"/>
              <a:t>Slide Title</a:t>
            </a:r>
          </a:p>
        </p:txBody>
      </p:sp>
    </p:spTree>
    <p:extLst>
      <p:ext uri="{BB962C8B-B14F-4D97-AF65-F5344CB8AC3E}">
        <p14:creationId xmlns:p14="http://schemas.microsoft.com/office/powerpoint/2010/main" val="12289629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with Bullets">
    <p:bg>
      <p:bgPr>
        <a:gradFill>
          <a:gsLst>
            <a:gs pos="0">
              <a:schemeClr val="bg1"/>
            </a:gs>
            <a:gs pos="100000">
              <a:srgbClr val="D1D2D3"/>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ext Placeholder 5"/>
          <p:cNvSpPr>
            <a:spLocks noGrp="1"/>
          </p:cNvSpPr>
          <p:nvPr>
            <p:ph type="body" sz="quarter" idx="15" hasCustomPrompt="1"/>
          </p:nvPr>
        </p:nvSpPr>
        <p:spPr>
          <a:xfrm>
            <a:off x="770672" y="1749190"/>
            <a:ext cx="5284231" cy="469078"/>
          </a:xfrm>
          <a:prstGeom prst="rect">
            <a:avLst/>
          </a:prstGeom>
        </p:spPr>
        <p:txBody>
          <a:bodyPr/>
          <a:lstStyle>
            <a:lvl1pPr marL="0" indent="0">
              <a:buNone/>
              <a:defRPr sz="2800" b="1" baseline="0">
                <a:latin typeface="+mn-lt"/>
              </a:defRPr>
            </a:lvl1pPr>
          </a:lstStyle>
          <a:p>
            <a:pPr lvl="0"/>
            <a:r>
              <a:rPr lang="en-US" dirty="0"/>
              <a:t>Heading 1</a:t>
            </a:r>
          </a:p>
        </p:txBody>
      </p:sp>
      <p:sp>
        <p:nvSpPr>
          <p:cNvPr id="13" name="Text Placeholder 5"/>
          <p:cNvSpPr>
            <a:spLocks noGrp="1"/>
          </p:cNvSpPr>
          <p:nvPr>
            <p:ph type="body" sz="quarter" idx="24" hasCustomPrompt="1"/>
          </p:nvPr>
        </p:nvSpPr>
        <p:spPr>
          <a:xfrm>
            <a:off x="6257071" y="1749189"/>
            <a:ext cx="5284231" cy="469080"/>
          </a:xfrm>
          <a:prstGeom prst="rect">
            <a:avLst/>
          </a:prstGeom>
        </p:spPr>
        <p:txBody>
          <a:bodyPr/>
          <a:lstStyle>
            <a:lvl1pPr marL="0" indent="0">
              <a:buNone/>
              <a:defRPr sz="2800" b="1" baseline="0">
                <a:latin typeface="+mn-lt"/>
              </a:defRPr>
            </a:lvl1pPr>
          </a:lstStyle>
          <a:p>
            <a:pPr lvl="0"/>
            <a:r>
              <a:rPr lang="en-US" dirty="0"/>
              <a:t>Heading 2</a:t>
            </a:r>
          </a:p>
        </p:txBody>
      </p:sp>
      <p:sp>
        <p:nvSpPr>
          <p:cNvPr id="8" name="Text Placeholder 3"/>
          <p:cNvSpPr>
            <a:spLocks noGrp="1"/>
          </p:cNvSpPr>
          <p:nvPr>
            <p:ph type="body" sz="quarter" idx="14" hasCustomPrompt="1"/>
          </p:nvPr>
        </p:nvSpPr>
        <p:spPr>
          <a:xfrm>
            <a:off x="791479" y="898217"/>
            <a:ext cx="10907339" cy="642717"/>
          </a:xfrm>
          <a:prstGeom prst="rect">
            <a:avLst/>
          </a:prstGeom>
        </p:spPr>
        <p:txBody>
          <a:bodyPr anchor="b"/>
          <a:lstStyle>
            <a:lvl1pPr marL="0" indent="0">
              <a:buNone/>
              <a:defRPr sz="3600" b="1" cap="none" baseline="0">
                <a:solidFill>
                  <a:srgbClr val="064F85"/>
                </a:solidFill>
              </a:defRPr>
            </a:lvl1pPr>
          </a:lstStyle>
          <a:p>
            <a:pPr lvl="0"/>
            <a:r>
              <a:rPr lang="en-US" dirty="0"/>
              <a:t>Slide Title</a:t>
            </a:r>
          </a:p>
        </p:txBody>
      </p:sp>
      <p:sp>
        <p:nvSpPr>
          <p:cNvPr id="14" name="Text Placeholder 8"/>
          <p:cNvSpPr>
            <a:spLocks noGrp="1"/>
          </p:cNvSpPr>
          <p:nvPr>
            <p:ph type="body" sz="quarter" idx="16" hasCustomPrompt="1"/>
          </p:nvPr>
        </p:nvSpPr>
        <p:spPr>
          <a:xfrm>
            <a:off x="791219" y="2426526"/>
            <a:ext cx="5263684" cy="3699067"/>
          </a:xfrm>
          <a:prstGeom prst="rect">
            <a:avLst/>
          </a:prstGeom>
        </p:spPr>
        <p:txBody>
          <a:bodyPr>
            <a:normAutofit/>
          </a:bodyPr>
          <a:lstStyle>
            <a:lvl1pPr marL="228600" indent="-228600">
              <a:lnSpc>
                <a:spcPct val="100000"/>
              </a:lnSpc>
              <a:buSzPct val="75000"/>
              <a:buFontTx/>
              <a:buBlip>
                <a:blip r:embed="rId2"/>
              </a:buBlip>
              <a:defRPr cap="none" baseline="0">
                <a:latin typeface="+mn-lt"/>
              </a:defRPr>
            </a:lvl1pPr>
            <a:lvl2pPr marL="515938" indent="-168275">
              <a:lnSpc>
                <a:spcPct val="100000"/>
              </a:lnSpc>
              <a:buFontTx/>
              <a:buBlip>
                <a:blip r:embed="rId3"/>
              </a:buBlip>
              <a:defRPr baseline="0">
                <a:solidFill>
                  <a:srgbClr val="303030"/>
                </a:solidFill>
              </a:defRPr>
            </a:lvl2pPr>
            <a:lvl3pPr marL="855663" indent="-169863">
              <a:lnSpc>
                <a:spcPct val="100000"/>
              </a:lnSpc>
              <a:buFont typeface="Wingdings" panose="05000000000000000000" pitchFamily="2" charset="2"/>
              <a:buChar char="§"/>
              <a:defRPr baseline="0">
                <a:solidFill>
                  <a:srgbClr val="303030"/>
                </a:solidFill>
              </a:defRPr>
            </a:lvl3pPr>
          </a:lstStyle>
          <a:p>
            <a:pPr lvl="0"/>
            <a:r>
              <a:rPr lang="en-US" dirty="0"/>
              <a:t>Bullet 1</a:t>
            </a:r>
          </a:p>
          <a:p>
            <a:pPr lvl="0"/>
            <a:r>
              <a:rPr lang="en-US" dirty="0"/>
              <a:t>Bullet 2</a:t>
            </a:r>
          </a:p>
          <a:p>
            <a:pPr lvl="1"/>
            <a:r>
              <a:rPr lang="en-US" dirty="0"/>
              <a:t>Second level bullet</a:t>
            </a:r>
          </a:p>
          <a:p>
            <a:pPr lvl="2"/>
            <a:r>
              <a:rPr lang="en-US" dirty="0"/>
              <a:t>Third level bullet</a:t>
            </a:r>
          </a:p>
        </p:txBody>
      </p:sp>
      <p:sp>
        <p:nvSpPr>
          <p:cNvPr id="16" name="Text Placeholder 8"/>
          <p:cNvSpPr>
            <a:spLocks noGrp="1"/>
          </p:cNvSpPr>
          <p:nvPr>
            <p:ph type="body" sz="quarter" idx="25" hasCustomPrompt="1"/>
          </p:nvPr>
        </p:nvSpPr>
        <p:spPr>
          <a:xfrm>
            <a:off x="6277618" y="2426527"/>
            <a:ext cx="5263684" cy="3699066"/>
          </a:xfrm>
          <a:prstGeom prst="rect">
            <a:avLst/>
          </a:prstGeom>
        </p:spPr>
        <p:txBody>
          <a:bodyPr>
            <a:normAutofit/>
          </a:bodyPr>
          <a:lstStyle>
            <a:lvl1pPr marL="228600" indent="-228600">
              <a:lnSpc>
                <a:spcPct val="100000"/>
              </a:lnSpc>
              <a:buSzPct val="75000"/>
              <a:buFontTx/>
              <a:buBlip>
                <a:blip r:embed="rId2"/>
              </a:buBlip>
              <a:defRPr cap="none" baseline="0">
                <a:latin typeface="+mn-lt"/>
              </a:defRPr>
            </a:lvl1pPr>
            <a:lvl2pPr marL="515938" indent="-168275">
              <a:lnSpc>
                <a:spcPct val="100000"/>
              </a:lnSpc>
              <a:buFontTx/>
              <a:buBlip>
                <a:blip r:embed="rId3"/>
              </a:buBlip>
              <a:defRPr baseline="0">
                <a:solidFill>
                  <a:srgbClr val="303030"/>
                </a:solidFill>
              </a:defRPr>
            </a:lvl2pPr>
            <a:lvl3pPr marL="855663" indent="-169863">
              <a:lnSpc>
                <a:spcPct val="100000"/>
              </a:lnSpc>
              <a:defRPr baseline="0">
                <a:solidFill>
                  <a:srgbClr val="303030"/>
                </a:solidFill>
              </a:defRPr>
            </a:lvl3pPr>
          </a:lstStyle>
          <a:p>
            <a:pPr lvl="0"/>
            <a:r>
              <a:rPr lang="en-US" dirty="0"/>
              <a:t>Bullet 1</a:t>
            </a:r>
          </a:p>
          <a:p>
            <a:pPr lvl="0"/>
            <a:r>
              <a:rPr lang="en-US" dirty="0"/>
              <a:t>Bullet 2</a:t>
            </a:r>
          </a:p>
          <a:p>
            <a:pPr lvl="1"/>
            <a:r>
              <a:rPr lang="en-US" dirty="0"/>
              <a:t>Second level bullet</a:t>
            </a:r>
          </a:p>
          <a:p>
            <a:pPr lvl="2"/>
            <a:r>
              <a:rPr lang="en-US" dirty="0"/>
              <a:t>Third level bullet</a:t>
            </a:r>
          </a:p>
        </p:txBody>
      </p:sp>
    </p:spTree>
    <p:extLst>
      <p:ext uri="{BB962C8B-B14F-4D97-AF65-F5344CB8AC3E}">
        <p14:creationId xmlns:p14="http://schemas.microsoft.com/office/powerpoint/2010/main" val="2722032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Only">
    <p:bg>
      <p:bgPr>
        <a:gradFill>
          <a:gsLst>
            <a:gs pos="0">
              <a:schemeClr val="bg1"/>
            </a:gs>
            <a:gs pos="100000">
              <a:srgbClr val="D1D2D3"/>
            </a:gs>
          </a:gsLst>
          <a:path path="circle">
            <a:fillToRect l="50000" t="50000" r="50000" b="50000"/>
          </a:path>
        </a:gradFill>
        <a:effectLst/>
      </p:bgPr>
    </p:bg>
    <p:spTree>
      <p:nvGrpSpPr>
        <p:cNvPr id="1" name=""/>
        <p:cNvGrpSpPr/>
        <p:nvPr/>
      </p:nvGrpSpPr>
      <p:grpSpPr>
        <a:xfrm>
          <a:off x="0" y="0"/>
          <a:ext cx="0" cy="0"/>
          <a:chOff x="0" y="0"/>
          <a:chExt cx="0" cy="0"/>
        </a:xfrm>
      </p:grpSpPr>
      <p:sp>
        <p:nvSpPr>
          <p:cNvPr id="3" name="Content Placeholder 2"/>
          <p:cNvSpPr>
            <a:spLocks noGrp="1"/>
          </p:cNvSpPr>
          <p:nvPr>
            <p:ph sz="quarter" idx="17" hasCustomPrompt="1"/>
          </p:nvPr>
        </p:nvSpPr>
        <p:spPr>
          <a:xfrm>
            <a:off x="791479" y="1744134"/>
            <a:ext cx="10907339" cy="4402667"/>
          </a:xfrm>
          <a:prstGeom prst="rect">
            <a:avLst/>
          </a:prstGeom>
        </p:spPr>
        <p:txBody>
          <a:bodyPr/>
          <a:lstStyle>
            <a:lvl1pPr marL="0" indent="0">
              <a:buNone/>
              <a:defRPr baseline="0"/>
            </a:lvl1pPr>
          </a:lstStyle>
          <a:p>
            <a:pPr lvl="0"/>
            <a:r>
              <a:rPr lang="en-US" dirty="0"/>
              <a:t>Click icon to add content</a:t>
            </a:r>
          </a:p>
        </p:txBody>
      </p:sp>
      <p:sp>
        <p:nvSpPr>
          <p:cNvPr id="5" name="Text Placeholder 3"/>
          <p:cNvSpPr>
            <a:spLocks noGrp="1"/>
          </p:cNvSpPr>
          <p:nvPr>
            <p:ph type="body" sz="quarter" idx="14" hasCustomPrompt="1"/>
          </p:nvPr>
        </p:nvSpPr>
        <p:spPr>
          <a:xfrm>
            <a:off x="791479" y="898217"/>
            <a:ext cx="10907339" cy="642717"/>
          </a:xfrm>
          <a:prstGeom prst="rect">
            <a:avLst/>
          </a:prstGeom>
        </p:spPr>
        <p:txBody>
          <a:bodyPr anchor="b"/>
          <a:lstStyle>
            <a:lvl1pPr marL="0" indent="0">
              <a:buNone/>
              <a:defRPr sz="3600" b="1" cap="none" baseline="0">
                <a:solidFill>
                  <a:srgbClr val="064F85"/>
                </a:solidFill>
              </a:defRPr>
            </a:lvl1pPr>
          </a:lstStyle>
          <a:p>
            <a:pPr lvl="0"/>
            <a:r>
              <a:rPr lang="en-US" dirty="0"/>
              <a:t>Slide Title</a:t>
            </a:r>
          </a:p>
        </p:txBody>
      </p:sp>
    </p:spTree>
    <p:extLst>
      <p:ext uri="{BB962C8B-B14F-4D97-AF65-F5344CB8AC3E}">
        <p14:creationId xmlns:p14="http://schemas.microsoft.com/office/powerpoint/2010/main" val="961439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Slide">
    <p:bg>
      <p:bgPr>
        <a:gradFill>
          <a:gsLst>
            <a:gs pos="0">
              <a:schemeClr val="bg1"/>
            </a:gs>
            <a:gs pos="100000">
              <a:srgbClr val="D1D2D3"/>
            </a:gs>
          </a:gsLst>
          <a:path path="circle">
            <a:fillToRect l="50000" t="50000" r="50000" b="50000"/>
          </a:path>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17324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Title Slide with Content">
    <p:bg>
      <p:bgPr>
        <a:solidFill>
          <a:schemeClr val="bg1"/>
        </a:solidFill>
        <a:effectLst/>
      </p:bgPr>
    </p:bg>
    <p:spTree>
      <p:nvGrpSpPr>
        <p:cNvPr id="1" name=""/>
        <p:cNvGrpSpPr/>
        <p:nvPr/>
      </p:nvGrpSpPr>
      <p:grpSpPr>
        <a:xfrm>
          <a:off x="0" y="0"/>
          <a:ext cx="0" cy="0"/>
          <a:chOff x="0" y="0"/>
          <a:chExt cx="0" cy="0"/>
        </a:xfrm>
      </p:grpSpPr>
      <p:sp>
        <p:nvSpPr>
          <p:cNvPr id="4" name="Content Placeholder 3"/>
          <p:cNvSpPr>
            <a:spLocks noGrp="1"/>
          </p:cNvSpPr>
          <p:nvPr>
            <p:ph sz="quarter" idx="18" hasCustomPrompt="1"/>
          </p:nvPr>
        </p:nvSpPr>
        <p:spPr>
          <a:xfrm>
            <a:off x="2040467" y="2159001"/>
            <a:ext cx="8111067" cy="4080932"/>
          </a:xfrm>
          <a:prstGeom prst="rect">
            <a:avLst/>
          </a:prstGeom>
        </p:spPr>
        <p:txBody>
          <a:bodyPr/>
          <a:lstStyle>
            <a:lvl1pPr marL="0" indent="0">
              <a:buNone/>
              <a:defRPr/>
            </a:lvl1pPr>
          </a:lstStyle>
          <a:p>
            <a:pPr lvl="0"/>
            <a:r>
              <a:rPr lang="en-US" dirty="0"/>
              <a:t>Click icon to add content</a:t>
            </a:r>
          </a:p>
        </p:txBody>
      </p:sp>
      <p:sp>
        <p:nvSpPr>
          <p:cNvPr id="2" name="Rectangle 1"/>
          <p:cNvSpPr/>
          <p:nvPr userDrawn="1"/>
        </p:nvSpPr>
        <p:spPr>
          <a:xfrm>
            <a:off x="0" y="973665"/>
            <a:ext cx="12192000" cy="885825"/>
          </a:xfrm>
          <a:prstGeom prst="rect">
            <a:avLst/>
          </a:prstGeom>
          <a:solidFill>
            <a:srgbClr val="064F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Text Placeholder 6"/>
          <p:cNvSpPr>
            <a:spLocks noGrp="1"/>
          </p:cNvSpPr>
          <p:nvPr>
            <p:ph type="body" sz="quarter" idx="16" hasCustomPrompt="1"/>
          </p:nvPr>
        </p:nvSpPr>
        <p:spPr>
          <a:xfrm>
            <a:off x="1" y="1122955"/>
            <a:ext cx="12192000" cy="611852"/>
          </a:xfrm>
          <a:prstGeom prst="rect">
            <a:avLst/>
          </a:prstGeom>
        </p:spPr>
        <p:txBody>
          <a:bodyPr anchor="ctr">
            <a:normAutofit/>
          </a:bodyPr>
          <a:lstStyle>
            <a:lvl1pPr marL="0" indent="0" algn="ctr">
              <a:buNone/>
              <a:defRPr sz="3600" b="1" cap="none" baseline="0">
                <a:solidFill>
                  <a:schemeClr val="bg1"/>
                </a:solidFill>
                <a:latin typeface="+mn-lt"/>
              </a:defRPr>
            </a:lvl1pPr>
          </a:lstStyle>
          <a:p>
            <a:pPr lvl="0"/>
            <a:r>
              <a:rPr lang="en-US" dirty="0"/>
              <a:t>Section Title Here</a:t>
            </a:r>
          </a:p>
        </p:txBody>
      </p:sp>
    </p:spTree>
    <p:extLst>
      <p:ext uri="{BB962C8B-B14F-4D97-AF65-F5344CB8AC3E}">
        <p14:creationId xmlns:p14="http://schemas.microsoft.com/office/powerpoint/2010/main" val="17108369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Title Slide with Basic Bullets">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0" y="973665"/>
            <a:ext cx="12192000" cy="885825"/>
          </a:xfrm>
          <a:prstGeom prst="rect">
            <a:avLst/>
          </a:prstGeom>
          <a:solidFill>
            <a:srgbClr val="064F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Text Placeholder 6"/>
          <p:cNvSpPr>
            <a:spLocks noGrp="1"/>
          </p:cNvSpPr>
          <p:nvPr>
            <p:ph type="body" sz="quarter" idx="16" hasCustomPrompt="1"/>
          </p:nvPr>
        </p:nvSpPr>
        <p:spPr>
          <a:xfrm>
            <a:off x="1" y="1122955"/>
            <a:ext cx="12192000" cy="611852"/>
          </a:xfrm>
          <a:prstGeom prst="rect">
            <a:avLst/>
          </a:prstGeom>
        </p:spPr>
        <p:txBody>
          <a:bodyPr anchor="ctr">
            <a:normAutofit/>
          </a:bodyPr>
          <a:lstStyle>
            <a:lvl1pPr marL="0" indent="0" algn="ctr">
              <a:buNone/>
              <a:defRPr sz="3600" b="1" cap="none" baseline="0">
                <a:solidFill>
                  <a:schemeClr val="bg1"/>
                </a:solidFill>
                <a:latin typeface="+mn-lt"/>
              </a:defRPr>
            </a:lvl1pPr>
          </a:lstStyle>
          <a:p>
            <a:pPr lvl="0"/>
            <a:r>
              <a:rPr lang="en-US" dirty="0"/>
              <a:t>Section Title Here</a:t>
            </a:r>
          </a:p>
        </p:txBody>
      </p:sp>
      <p:sp>
        <p:nvSpPr>
          <p:cNvPr id="5" name="Text Placeholder 8"/>
          <p:cNvSpPr>
            <a:spLocks noGrp="1"/>
          </p:cNvSpPr>
          <p:nvPr>
            <p:ph type="body" sz="quarter" idx="19" hasCustomPrompt="1"/>
          </p:nvPr>
        </p:nvSpPr>
        <p:spPr>
          <a:xfrm>
            <a:off x="846667" y="2142068"/>
            <a:ext cx="10329333" cy="4080932"/>
          </a:xfrm>
          <a:prstGeom prst="rect">
            <a:avLst/>
          </a:prstGeom>
        </p:spPr>
        <p:txBody>
          <a:bodyPr>
            <a:normAutofit/>
          </a:bodyPr>
          <a:lstStyle>
            <a:lvl1pPr marL="228600" indent="-228600">
              <a:lnSpc>
                <a:spcPct val="100000"/>
              </a:lnSpc>
              <a:buSzPct val="75000"/>
              <a:buFontTx/>
              <a:buBlip>
                <a:blip r:embed="rId2"/>
              </a:buBlip>
              <a:defRPr cap="none" baseline="0">
                <a:latin typeface="+mn-lt"/>
              </a:defRPr>
            </a:lvl1pPr>
            <a:lvl2pPr marL="515938" indent="-168275">
              <a:lnSpc>
                <a:spcPct val="100000"/>
              </a:lnSpc>
              <a:buFontTx/>
              <a:buBlip>
                <a:blip r:embed="rId3"/>
              </a:buBlip>
              <a:defRPr baseline="0">
                <a:solidFill>
                  <a:srgbClr val="303030"/>
                </a:solidFill>
              </a:defRPr>
            </a:lvl2pPr>
            <a:lvl3pPr marL="855663" indent="-169863">
              <a:lnSpc>
                <a:spcPct val="100000"/>
              </a:lnSpc>
              <a:defRPr baseline="0">
                <a:solidFill>
                  <a:srgbClr val="303030"/>
                </a:solidFill>
              </a:defRPr>
            </a:lvl3pPr>
          </a:lstStyle>
          <a:p>
            <a:pPr lvl="0"/>
            <a:r>
              <a:rPr lang="en-US" dirty="0"/>
              <a:t>Bullet 1</a:t>
            </a:r>
          </a:p>
          <a:p>
            <a:pPr lvl="0"/>
            <a:r>
              <a:rPr lang="en-US" dirty="0"/>
              <a:t>Bullet 2</a:t>
            </a:r>
          </a:p>
          <a:p>
            <a:pPr lvl="1"/>
            <a:r>
              <a:rPr lang="en-US" dirty="0"/>
              <a:t>Second level bullet</a:t>
            </a:r>
          </a:p>
          <a:p>
            <a:pPr lvl="2"/>
            <a:r>
              <a:rPr lang="en-US" dirty="0"/>
              <a:t>Third level bullet</a:t>
            </a:r>
          </a:p>
        </p:txBody>
      </p:sp>
    </p:spTree>
    <p:extLst>
      <p:ext uri="{BB962C8B-B14F-4D97-AF65-F5344CB8AC3E}">
        <p14:creationId xmlns:p14="http://schemas.microsoft.com/office/powerpoint/2010/main" val="11686809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Title Slide with Graphic Bullets">
    <p:bg>
      <p:bgPr>
        <a:solidFill>
          <a:schemeClr val="bg1"/>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3809306" y="2152154"/>
            <a:ext cx="5989460" cy="3505200"/>
          </a:xfrm>
          <a:prstGeom prst="rect">
            <a:avLst/>
          </a:prstGeom>
        </p:spPr>
        <p:txBody>
          <a:bodyPr>
            <a:normAutofit/>
          </a:bodyPr>
          <a:lstStyle>
            <a:lvl1pPr marL="0" indent="0">
              <a:lnSpc>
                <a:spcPct val="150000"/>
              </a:lnSpc>
              <a:buFontTx/>
              <a:buNone/>
              <a:defRPr sz="2400" cap="none" baseline="0">
                <a:latin typeface="+mn-lt"/>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Bullet 1</a:t>
            </a:r>
          </a:p>
          <a:p>
            <a:pPr lvl="0"/>
            <a:r>
              <a:rPr lang="en-US" dirty="0"/>
              <a:t>Bullet 2</a:t>
            </a:r>
          </a:p>
          <a:p>
            <a:pPr lvl="0"/>
            <a:r>
              <a:rPr lang="en-US" dirty="0"/>
              <a:t>Bullet 3</a:t>
            </a:r>
          </a:p>
          <a:p>
            <a:pPr lvl="0"/>
            <a:r>
              <a:rPr lang="en-US" dirty="0"/>
              <a:t>Bullet 4</a:t>
            </a:r>
          </a:p>
        </p:txBody>
      </p:sp>
      <p:sp>
        <p:nvSpPr>
          <p:cNvPr id="10" name="Picture Placeholder 9"/>
          <p:cNvSpPr>
            <a:spLocks noGrp="1"/>
          </p:cNvSpPr>
          <p:nvPr>
            <p:ph type="pic" sz="quarter" idx="10" hasCustomPrompt="1"/>
          </p:nvPr>
        </p:nvSpPr>
        <p:spPr>
          <a:xfrm>
            <a:off x="3138320" y="2285424"/>
            <a:ext cx="659697" cy="450677"/>
          </a:xfrm>
          <a:prstGeom prst="rect">
            <a:avLst/>
          </a:prstGeom>
        </p:spPr>
        <p:txBody>
          <a:bodyPr>
            <a:normAutofit/>
          </a:bodyPr>
          <a:lstStyle>
            <a:lvl1pPr marL="0" indent="0">
              <a:buNone/>
              <a:defRPr sz="1050">
                <a:latin typeface="+mj-lt"/>
              </a:defRPr>
            </a:lvl1pPr>
          </a:lstStyle>
          <a:p>
            <a:r>
              <a:rPr lang="en-US" dirty="0"/>
              <a:t>Icon</a:t>
            </a:r>
          </a:p>
        </p:txBody>
      </p:sp>
      <p:sp>
        <p:nvSpPr>
          <p:cNvPr id="11" name="Picture Placeholder 9"/>
          <p:cNvSpPr>
            <a:spLocks noGrp="1"/>
          </p:cNvSpPr>
          <p:nvPr>
            <p:ph type="pic" sz="quarter" idx="11" hasCustomPrompt="1"/>
          </p:nvPr>
        </p:nvSpPr>
        <p:spPr>
          <a:xfrm>
            <a:off x="3138318" y="2937358"/>
            <a:ext cx="659697" cy="450677"/>
          </a:xfrm>
          <a:prstGeom prst="rect">
            <a:avLst/>
          </a:prstGeom>
        </p:spPr>
        <p:txBody>
          <a:bodyPr>
            <a:normAutofit/>
          </a:bodyPr>
          <a:lstStyle>
            <a:lvl1pPr marL="0" indent="0">
              <a:buNone/>
              <a:defRPr sz="1050">
                <a:latin typeface="+mj-lt"/>
              </a:defRPr>
            </a:lvl1pPr>
          </a:lstStyle>
          <a:p>
            <a:r>
              <a:rPr lang="en-US" dirty="0"/>
              <a:t>Icon</a:t>
            </a:r>
          </a:p>
        </p:txBody>
      </p:sp>
      <p:sp>
        <p:nvSpPr>
          <p:cNvPr id="12" name="Picture Placeholder 9"/>
          <p:cNvSpPr>
            <a:spLocks noGrp="1"/>
          </p:cNvSpPr>
          <p:nvPr>
            <p:ph type="pic" sz="quarter" idx="12" hasCustomPrompt="1"/>
          </p:nvPr>
        </p:nvSpPr>
        <p:spPr>
          <a:xfrm>
            <a:off x="3138317" y="3631374"/>
            <a:ext cx="659697" cy="450677"/>
          </a:xfrm>
          <a:prstGeom prst="rect">
            <a:avLst/>
          </a:prstGeom>
        </p:spPr>
        <p:txBody>
          <a:bodyPr>
            <a:normAutofit/>
          </a:bodyPr>
          <a:lstStyle>
            <a:lvl1pPr marL="0" indent="0">
              <a:buNone/>
              <a:defRPr sz="1050">
                <a:latin typeface="+mj-lt"/>
              </a:defRPr>
            </a:lvl1pPr>
          </a:lstStyle>
          <a:p>
            <a:r>
              <a:rPr lang="en-US" dirty="0"/>
              <a:t>Icon</a:t>
            </a:r>
          </a:p>
        </p:txBody>
      </p:sp>
      <p:sp>
        <p:nvSpPr>
          <p:cNvPr id="13" name="Picture Placeholder 9"/>
          <p:cNvSpPr>
            <a:spLocks noGrp="1"/>
          </p:cNvSpPr>
          <p:nvPr>
            <p:ph type="pic" sz="quarter" idx="13" hasCustomPrompt="1"/>
          </p:nvPr>
        </p:nvSpPr>
        <p:spPr>
          <a:xfrm>
            <a:off x="3138317" y="4306511"/>
            <a:ext cx="659697" cy="450677"/>
          </a:xfrm>
          <a:prstGeom prst="rect">
            <a:avLst/>
          </a:prstGeom>
        </p:spPr>
        <p:txBody>
          <a:bodyPr>
            <a:normAutofit/>
          </a:bodyPr>
          <a:lstStyle>
            <a:lvl1pPr marL="0" indent="0">
              <a:buNone/>
              <a:defRPr sz="1050">
                <a:latin typeface="+mj-lt"/>
              </a:defRPr>
            </a:lvl1pPr>
          </a:lstStyle>
          <a:p>
            <a:r>
              <a:rPr lang="en-US" dirty="0"/>
              <a:t>Icon</a:t>
            </a:r>
          </a:p>
        </p:txBody>
      </p:sp>
      <p:sp>
        <p:nvSpPr>
          <p:cNvPr id="9" name="Rectangle 8"/>
          <p:cNvSpPr/>
          <p:nvPr userDrawn="1"/>
        </p:nvSpPr>
        <p:spPr>
          <a:xfrm>
            <a:off x="0" y="973665"/>
            <a:ext cx="12192000" cy="885825"/>
          </a:xfrm>
          <a:prstGeom prst="rect">
            <a:avLst/>
          </a:prstGeom>
          <a:solidFill>
            <a:srgbClr val="064F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Text Placeholder 6"/>
          <p:cNvSpPr>
            <a:spLocks noGrp="1"/>
          </p:cNvSpPr>
          <p:nvPr>
            <p:ph type="body" sz="quarter" idx="16" hasCustomPrompt="1"/>
          </p:nvPr>
        </p:nvSpPr>
        <p:spPr>
          <a:xfrm>
            <a:off x="1" y="1122955"/>
            <a:ext cx="12192000" cy="611852"/>
          </a:xfrm>
          <a:prstGeom prst="rect">
            <a:avLst/>
          </a:prstGeom>
        </p:spPr>
        <p:txBody>
          <a:bodyPr anchor="ctr">
            <a:normAutofit/>
          </a:bodyPr>
          <a:lstStyle>
            <a:lvl1pPr marL="0" indent="0" algn="ctr">
              <a:buNone/>
              <a:defRPr sz="3600" b="1" cap="none" baseline="0">
                <a:solidFill>
                  <a:schemeClr val="bg1"/>
                </a:solidFill>
                <a:latin typeface="+mn-lt"/>
              </a:defRPr>
            </a:lvl1pPr>
          </a:lstStyle>
          <a:p>
            <a:pPr lvl="0"/>
            <a:r>
              <a:rPr lang="en-US" dirty="0"/>
              <a:t>Section Title Here</a:t>
            </a:r>
          </a:p>
        </p:txBody>
      </p:sp>
    </p:spTree>
    <p:extLst>
      <p:ext uri="{BB962C8B-B14F-4D97-AF65-F5344CB8AC3E}">
        <p14:creationId xmlns:p14="http://schemas.microsoft.com/office/powerpoint/2010/main" val="17641826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asic Text Left, Content Right">
    <p:bg>
      <p:bgPr>
        <a:solidFill>
          <a:schemeClr val="bg1"/>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6" hasCustomPrompt="1"/>
          </p:nvPr>
        </p:nvSpPr>
        <p:spPr>
          <a:xfrm>
            <a:off x="791219" y="1761069"/>
            <a:ext cx="6992903" cy="4521199"/>
          </a:xfrm>
          <a:prstGeom prst="rect">
            <a:avLst/>
          </a:prstGeom>
        </p:spPr>
        <p:txBody>
          <a:bodyPr>
            <a:normAutofit/>
          </a:bodyPr>
          <a:lstStyle>
            <a:lvl1pPr marL="0" indent="0">
              <a:lnSpc>
                <a:spcPct val="100000"/>
              </a:lnSpc>
              <a:buSzPct val="75000"/>
              <a:buFont typeface="Arial" panose="020B0604020202020204" pitchFamily="34" charset="0"/>
              <a:buNone/>
              <a:defRPr b="0" cap="none" baseline="0">
                <a:latin typeface="+mn-lt"/>
              </a:defRPr>
            </a:lvl1pPr>
            <a:lvl2pPr marL="800100" indent="-228600">
              <a:defRPr baseline="0"/>
            </a:lvl2pPr>
            <a:lvl3pPr marL="1143000" indent="-166688">
              <a:defRPr baseline="0"/>
            </a:lvl3pPr>
          </a:lstStyle>
          <a:p>
            <a:pPr lvl="0"/>
            <a:r>
              <a:rPr lang="en-US" dirty="0"/>
              <a:t>Slide topic text goes here. Simplify messaging and try to cover only one topic per slide when possible.</a:t>
            </a:r>
          </a:p>
          <a:p>
            <a:pPr lvl="0"/>
            <a:endParaRPr lang="en-US" dirty="0"/>
          </a:p>
          <a:p>
            <a:pPr lvl="0"/>
            <a:r>
              <a:rPr lang="en-US" dirty="0"/>
              <a:t>Feel free to use bold for emphasis (but use it sparingly).</a:t>
            </a:r>
          </a:p>
        </p:txBody>
      </p:sp>
      <p:sp>
        <p:nvSpPr>
          <p:cNvPr id="3" name="Content Placeholder 2"/>
          <p:cNvSpPr>
            <a:spLocks noGrp="1"/>
          </p:cNvSpPr>
          <p:nvPr>
            <p:ph sz="quarter" idx="17" hasCustomPrompt="1"/>
          </p:nvPr>
        </p:nvSpPr>
        <p:spPr>
          <a:xfrm>
            <a:off x="8053753" y="2312987"/>
            <a:ext cx="3645064" cy="3443679"/>
          </a:xfrm>
          <a:prstGeom prst="rect">
            <a:avLst/>
          </a:prstGeom>
        </p:spPr>
        <p:txBody>
          <a:bodyPr/>
          <a:lstStyle>
            <a:lvl1pPr marL="0" indent="0">
              <a:buNone/>
              <a:defRPr baseline="0"/>
            </a:lvl1pPr>
          </a:lstStyle>
          <a:p>
            <a:pPr lvl="0"/>
            <a:r>
              <a:rPr lang="en-US" dirty="0"/>
              <a:t>Click icon to add content</a:t>
            </a:r>
          </a:p>
        </p:txBody>
      </p:sp>
      <p:sp>
        <p:nvSpPr>
          <p:cNvPr id="5" name="Text Placeholder 3"/>
          <p:cNvSpPr>
            <a:spLocks noGrp="1"/>
          </p:cNvSpPr>
          <p:nvPr>
            <p:ph type="body" sz="quarter" idx="14" hasCustomPrompt="1"/>
          </p:nvPr>
        </p:nvSpPr>
        <p:spPr>
          <a:xfrm>
            <a:off x="791479" y="898217"/>
            <a:ext cx="10907339" cy="642717"/>
          </a:xfrm>
          <a:prstGeom prst="rect">
            <a:avLst/>
          </a:prstGeom>
        </p:spPr>
        <p:txBody>
          <a:bodyPr anchor="b"/>
          <a:lstStyle>
            <a:lvl1pPr marL="0" indent="0">
              <a:buNone/>
              <a:defRPr sz="3600" b="1" cap="none" baseline="0">
                <a:solidFill>
                  <a:srgbClr val="064F85"/>
                </a:solidFill>
              </a:defRPr>
            </a:lvl1pPr>
          </a:lstStyle>
          <a:p>
            <a:pPr lvl="0"/>
            <a:r>
              <a:rPr lang="en-US" dirty="0"/>
              <a:t>Slide Title</a:t>
            </a:r>
          </a:p>
        </p:txBody>
      </p:sp>
    </p:spTree>
    <p:extLst>
      <p:ext uri="{BB962C8B-B14F-4D97-AF65-F5344CB8AC3E}">
        <p14:creationId xmlns:p14="http://schemas.microsoft.com/office/powerpoint/2010/main" val="6870082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Left, Basic Text Right">
    <p:bg>
      <p:bgPr>
        <a:solidFill>
          <a:schemeClr val="bg1"/>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6" hasCustomPrompt="1"/>
          </p:nvPr>
        </p:nvSpPr>
        <p:spPr>
          <a:xfrm>
            <a:off x="4705915" y="1761068"/>
            <a:ext cx="6992903" cy="4400035"/>
          </a:xfrm>
          <a:prstGeom prst="rect">
            <a:avLst/>
          </a:prstGeom>
        </p:spPr>
        <p:txBody>
          <a:bodyPr>
            <a:normAutofit/>
          </a:bodyPr>
          <a:lstStyle>
            <a:lvl1pPr marL="0" indent="0">
              <a:lnSpc>
                <a:spcPct val="100000"/>
              </a:lnSpc>
              <a:buNone/>
              <a:defRPr b="0" cap="none" baseline="0">
                <a:latin typeface="+mn-lt"/>
              </a:defRPr>
            </a:lvl1pPr>
            <a:lvl2pPr marL="800100" indent="-228600">
              <a:defRPr baseline="0"/>
            </a:lvl2pPr>
            <a:lvl3pPr marL="1143000" indent="-166688">
              <a:defRPr baseline="0"/>
            </a:lvl3pPr>
          </a:lstStyle>
          <a:p>
            <a:pPr lvl="0"/>
            <a:r>
              <a:rPr lang="en-US" dirty="0"/>
              <a:t>Slide topic text goes here. Simplify messaging and try to cover only one topic per slide when possible.</a:t>
            </a:r>
          </a:p>
          <a:p>
            <a:pPr lvl="0"/>
            <a:endParaRPr lang="en-US" dirty="0"/>
          </a:p>
          <a:p>
            <a:pPr lvl="0"/>
            <a:r>
              <a:rPr lang="en-US" dirty="0"/>
              <a:t>Feel free to use bold for emphasis (but use it sparingly).</a:t>
            </a:r>
          </a:p>
        </p:txBody>
      </p:sp>
      <p:sp>
        <p:nvSpPr>
          <p:cNvPr id="3" name="Content Placeholder 2"/>
          <p:cNvSpPr>
            <a:spLocks noGrp="1"/>
          </p:cNvSpPr>
          <p:nvPr>
            <p:ph sz="quarter" idx="17" hasCustomPrompt="1"/>
          </p:nvPr>
        </p:nvSpPr>
        <p:spPr>
          <a:xfrm>
            <a:off x="791219" y="2312987"/>
            <a:ext cx="3645064" cy="3443679"/>
          </a:xfrm>
          <a:prstGeom prst="rect">
            <a:avLst/>
          </a:prstGeom>
        </p:spPr>
        <p:txBody>
          <a:bodyPr/>
          <a:lstStyle>
            <a:lvl1pPr marL="0" indent="0">
              <a:buNone/>
              <a:defRPr baseline="0"/>
            </a:lvl1pPr>
          </a:lstStyle>
          <a:p>
            <a:pPr lvl="0"/>
            <a:r>
              <a:rPr lang="en-US" dirty="0"/>
              <a:t>Click icon to add content</a:t>
            </a:r>
          </a:p>
        </p:txBody>
      </p:sp>
      <p:sp>
        <p:nvSpPr>
          <p:cNvPr id="5" name="Text Placeholder 3"/>
          <p:cNvSpPr>
            <a:spLocks noGrp="1"/>
          </p:cNvSpPr>
          <p:nvPr>
            <p:ph type="body" sz="quarter" idx="14" hasCustomPrompt="1"/>
          </p:nvPr>
        </p:nvSpPr>
        <p:spPr>
          <a:xfrm>
            <a:off x="791479" y="898217"/>
            <a:ext cx="10907339" cy="642717"/>
          </a:xfrm>
          <a:prstGeom prst="rect">
            <a:avLst/>
          </a:prstGeom>
        </p:spPr>
        <p:txBody>
          <a:bodyPr anchor="b"/>
          <a:lstStyle>
            <a:lvl1pPr marL="0" indent="0">
              <a:buNone/>
              <a:defRPr sz="3600" b="1" cap="none" baseline="0">
                <a:solidFill>
                  <a:srgbClr val="064F85"/>
                </a:solidFill>
              </a:defRPr>
            </a:lvl1pPr>
          </a:lstStyle>
          <a:p>
            <a:pPr lvl="0"/>
            <a:r>
              <a:rPr lang="en-US" dirty="0"/>
              <a:t>Slide Title</a:t>
            </a:r>
          </a:p>
        </p:txBody>
      </p:sp>
    </p:spTree>
    <p:extLst>
      <p:ext uri="{BB962C8B-B14F-4D97-AF65-F5344CB8AC3E}">
        <p14:creationId xmlns:p14="http://schemas.microsoft.com/office/powerpoint/2010/main" val="25224981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ullets Left, Content Right">
    <p:bg>
      <p:bgPr>
        <a:solidFill>
          <a:schemeClr val="bg1"/>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6" hasCustomPrompt="1"/>
          </p:nvPr>
        </p:nvSpPr>
        <p:spPr>
          <a:xfrm>
            <a:off x="791219" y="1761068"/>
            <a:ext cx="6992903" cy="4572000"/>
          </a:xfrm>
          <a:prstGeom prst="rect">
            <a:avLst/>
          </a:prstGeom>
        </p:spPr>
        <p:txBody>
          <a:bodyPr>
            <a:normAutofit/>
          </a:bodyPr>
          <a:lstStyle>
            <a:lvl1pPr marL="228600" indent="-228600">
              <a:lnSpc>
                <a:spcPct val="100000"/>
              </a:lnSpc>
              <a:buSzPct val="75000"/>
              <a:buFontTx/>
              <a:buBlip>
                <a:blip r:embed="rId2"/>
              </a:buBlip>
              <a:defRPr cap="none" baseline="0">
                <a:latin typeface="+mn-lt"/>
              </a:defRPr>
            </a:lvl1pPr>
            <a:lvl2pPr marL="515938" indent="-168275">
              <a:lnSpc>
                <a:spcPct val="100000"/>
              </a:lnSpc>
              <a:buFontTx/>
              <a:buBlip>
                <a:blip r:embed="rId3"/>
              </a:buBlip>
              <a:defRPr baseline="0">
                <a:solidFill>
                  <a:srgbClr val="303030"/>
                </a:solidFill>
              </a:defRPr>
            </a:lvl2pPr>
            <a:lvl3pPr marL="855663" indent="-169863">
              <a:lnSpc>
                <a:spcPct val="100000"/>
              </a:lnSpc>
              <a:defRPr baseline="0">
                <a:solidFill>
                  <a:srgbClr val="303030"/>
                </a:solidFill>
              </a:defRPr>
            </a:lvl3pPr>
          </a:lstStyle>
          <a:p>
            <a:pPr lvl="0"/>
            <a:r>
              <a:rPr lang="en-US" dirty="0"/>
              <a:t>Bullet 1</a:t>
            </a:r>
          </a:p>
          <a:p>
            <a:pPr lvl="0"/>
            <a:r>
              <a:rPr lang="en-US" dirty="0"/>
              <a:t>Bullet 2</a:t>
            </a:r>
          </a:p>
          <a:p>
            <a:pPr lvl="1"/>
            <a:r>
              <a:rPr lang="en-US" dirty="0"/>
              <a:t>Second level bullet</a:t>
            </a:r>
          </a:p>
          <a:p>
            <a:pPr lvl="2"/>
            <a:r>
              <a:rPr lang="en-US" dirty="0"/>
              <a:t>Third level bullet</a:t>
            </a:r>
          </a:p>
        </p:txBody>
      </p:sp>
      <p:sp>
        <p:nvSpPr>
          <p:cNvPr id="3" name="Content Placeholder 2"/>
          <p:cNvSpPr>
            <a:spLocks noGrp="1"/>
          </p:cNvSpPr>
          <p:nvPr>
            <p:ph sz="quarter" idx="17" hasCustomPrompt="1"/>
          </p:nvPr>
        </p:nvSpPr>
        <p:spPr>
          <a:xfrm>
            <a:off x="8053753" y="2312987"/>
            <a:ext cx="3645064" cy="3443679"/>
          </a:xfrm>
          <a:prstGeom prst="rect">
            <a:avLst/>
          </a:prstGeom>
        </p:spPr>
        <p:txBody>
          <a:bodyPr/>
          <a:lstStyle>
            <a:lvl1pPr marL="0" indent="0">
              <a:buNone/>
              <a:defRPr baseline="0"/>
            </a:lvl1pPr>
          </a:lstStyle>
          <a:p>
            <a:pPr lvl="0"/>
            <a:r>
              <a:rPr lang="en-US" dirty="0"/>
              <a:t>Click icon to add content</a:t>
            </a:r>
          </a:p>
        </p:txBody>
      </p:sp>
      <p:sp>
        <p:nvSpPr>
          <p:cNvPr id="5" name="Text Placeholder 3"/>
          <p:cNvSpPr>
            <a:spLocks noGrp="1"/>
          </p:cNvSpPr>
          <p:nvPr>
            <p:ph type="body" sz="quarter" idx="14" hasCustomPrompt="1"/>
          </p:nvPr>
        </p:nvSpPr>
        <p:spPr>
          <a:xfrm>
            <a:off x="791479" y="898217"/>
            <a:ext cx="10907339" cy="642717"/>
          </a:xfrm>
          <a:prstGeom prst="rect">
            <a:avLst/>
          </a:prstGeom>
        </p:spPr>
        <p:txBody>
          <a:bodyPr anchor="b"/>
          <a:lstStyle>
            <a:lvl1pPr marL="0" indent="0">
              <a:buNone/>
              <a:defRPr sz="3600" b="1" cap="none" baseline="0">
                <a:solidFill>
                  <a:srgbClr val="064F85"/>
                </a:solidFill>
              </a:defRPr>
            </a:lvl1pPr>
          </a:lstStyle>
          <a:p>
            <a:pPr lvl="0"/>
            <a:r>
              <a:rPr lang="en-US" dirty="0"/>
              <a:t>Slide Title</a:t>
            </a:r>
          </a:p>
        </p:txBody>
      </p:sp>
    </p:spTree>
    <p:extLst>
      <p:ext uri="{BB962C8B-B14F-4D97-AF65-F5344CB8AC3E}">
        <p14:creationId xmlns:p14="http://schemas.microsoft.com/office/powerpoint/2010/main" val="25502845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mp; Bullets Only">
    <p:bg>
      <p:bgPr>
        <a:solidFill>
          <a:schemeClr val="bg1"/>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6" hasCustomPrompt="1"/>
          </p:nvPr>
        </p:nvSpPr>
        <p:spPr>
          <a:xfrm>
            <a:off x="791219" y="1761068"/>
            <a:ext cx="6992903" cy="4572000"/>
          </a:xfrm>
          <a:prstGeom prst="rect">
            <a:avLst/>
          </a:prstGeom>
        </p:spPr>
        <p:txBody>
          <a:bodyPr>
            <a:normAutofit/>
          </a:bodyPr>
          <a:lstStyle>
            <a:lvl1pPr marL="228600" indent="-228600">
              <a:lnSpc>
                <a:spcPct val="100000"/>
              </a:lnSpc>
              <a:buSzPct val="75000"/>
              <a:buFontTx/>
              <a:buBlip>
                <a:blip r:embed="rId2"/>
              </a:buBlip>
              <a:defRPr cap="none" baseline="0">
                <a:latin typeface="+mn-lt"/>
              </a:defRPr>
            </a:lvl1pPr>
            <a:lvl2pPr marL="515938" indent="-168275">
              <a:lnSpc>
                <a:spcPct val="100000"/>
              </a:lnSpc>
              <a:buFontTx/>
              <a:buBlip>
                <a:blip r:embed="rId3"/>
              </a:buBlip>
              <a:defRPr baseline="0">
                <a:solidFill>
                  <a:srgbClr val="303030"/>
                </a:solidFill>
              </a:defRPr>
            </a:lvl2pPr>
            <a:lvl3pPr marL="855663" indent="-169863">
              <a:lnSpc>
                <a:spcPct val="100000"/>
              </a:lnSpc>
              <a:defRPr baseline="0">
                <a:solidFill>
                  <a:srgbClr val="303030"/>
                </a:solidFill>
              </a:defRPr>
            </a:lvl3pPr>
          </a:lstStyle>
          <a:p>
            <a:pPr lvl="0"/>
            <a:r>
              <a:rPr lang="en-US" dirty="0"/>
              <a:t>Bullet 1</a:t>
            </a:r>
          </a:p>
          <a:p>
            <a:pPr lvl="0"/>
            <a:r>
              <a:rPr lang="en-US" dirty="0"/>
              <a:t>Bullet 2</a:t>
            </a:r>
          </a:p>
          <a:p>
            <a:pPr lvl="1"/>
            <a:r>
              <a:rPr lang="en-US" dirty="0"/>
              <a:t>Second level bullet</a:t>
            </a:r>
          </a:p>
          <a:p>
            <a:pPr lvl="2"/>
            <a:r>
              <a:rPr lang="en-US" dirty="0"/>
              <a:t>Third level bullet</a:t>
            </a:r>
          </a:p>
        </p:txBody>
      </p:sp>
      <p:sp>
        <p:nvSpPr>
          <p:cNvPr id="3" name="Content Placeholder 2"/>
          <p:cNvSpPr>
            <a:spLocks noGrp="1"/>
          </p:cNvSpPr>
          <p:nvPr>
            <p:ph sz="quarter" idx="17" hasCustomPrompt="1"/>
          </p:nvPr>
        </p:nvSpPr>
        <p:spPr>
          <a:xfrm>
            <a:off x="8053753" y="2312987"/>
            <a:ext cx="3645064" cy="3443679"/>
          </a:xfrm>
          <a:prstGeom prst="rect">
            <a:avLst/>
          </a:prstGeom>
        </p:spPr>
        <p:txBody>
          <a:bodyPr/>
          <a:lstStyle>
            <a:lvl1pPr marL="0" indent="0">
              <a:buNone/>
              <a:defRPr baseline="0"/>
            </a:lvl1pPr>
          </a:lstStyle>
          <a:p>
            <a:pPr lvl="0"/>
            <a:r>
              <a:rPr lang="en-US" dirty="0"/>
              <a:t>Click icon to add content</a:t>
            </a:r>
          </a:p>
        </p:txBody>
      </p:sp>
      <p:sp>
        <p:nvSpPr>
          <p:cNvPr id="5" name="Text Placeholder 3"/>
          <p:cNvSpPr>
            <a:spLocks noGrp="1"/>
          </p:cNvSpPr>
          <p:nvPr>
            <p:ph type="body" sz="quarter" idx="14" hasCustomPrompt="1"/>
          </p:nvPr>
        </p:nvSpPr>
        <p:spPr>
          <a:xfrm>
            <a:off x="791479" y="898217"/>
            <a:ext cx="10907339" cy="642717"/>
          </a:xfrm>
          <a:prstGeom prst="rect">
            <a:avLst/>
          </a:prstGeom>
        </p:spPr>
        <p:txBody>
          <a:bodyPr anchor="b"/>
          <a:lstStyle>
            <a:lvl1pPr marL="0" indent="0">
              <a:buNone/>
              <a:defRPr sz="3600" b="1" cap="none" baseline="0">
                <a:solidFill>
                  <a:srgbClr val="064F85"/>
                </a:solidFill>
              </a:defRPr>
            </a:lvl1pPr>
          </a:lstStyle>
          <a:p>
            <a:pPr lvl="0"/>
            <a:r>
              <a:rPr lang="en-US" dirty="0"/>
              <a:t>Slide Title</a:t>
            </a:r>
          </a:p>
        </p:txBody>
      </p:sp>
    </p:spTree>
    <p:extLst>
      <p:ext uri="{BB962C8B-B14F-4D97-AF65-F5344CB8AC3E}">
        <p14:creationId xmlns:p14="http://schemas.microsoft.com/office/powerpoint/2010/main" val="506457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Slide with Content">
    <p:bg>
      <p:bgPr>
        <a:gradFill>
          <a:gsLst>
            <a:gs pos="0">
              <a:schemeClr val="bg1"/>
            </a:gs>
            <a:gs pos="100000">
              <a:srgbClr val="D1D2D3"/>
            </a:gs>
          </a:gsLst>
          <a:path path="circle">
            <a:fillToRect l="50000" t="50000" r="50000" b="50000"/>
          </a:path>
        </a:gradFill>
        <a:effectLst/>
      </p:bgPr>
    </p:bg>
    <p:spTree>
      <p:nvGrpSpPr>
        <p:cNvPr id="1" name=""/>
        <p:cNvGrpSpPr/>
        <p:nvPr/>
      </p:nvGrpSpPr>
      <p:grpSpPr>
        <a:xfrm>
          <a:off x="0" y="0"/>
          <a:ext cx="0" cy="0"/>
          <a:chOff x="0" y="0"/>
          <a:chExt cx="0" cy="0"/>
        </a:xfrm>
      </p:grpSpPr>
      <p:sp>
        <p:nvSpPr>
          <p:cNvPr id="4" name="Content Placeholder 3"/>
          <p:cNvSpPr>
            <a:spLocks noGrp="1"/>
          </p:cNvSpPr>
          <p:nvPr>
            <p:ph sz="quarter" idx="18" hasCustomPrompt="1"/>
          </p:nvPr>
        </p:nvSpPr>
        <p:spPr>
          <a:xfrm>
            <a:off x="2040467" y="2159001"/>
            <a:ext cx="8111067" cy="4080932"/>
          </a:xfrm>
          <a:prstGeom prst="rect">
            <a:avLst/>
          </a:prstGeom>
        </p:spPr>
        <p:txBody>
          <a:bodyPr/>
          <a:lstStyle>
            <a:lvl1pPr marL="0" indent="0">
              <a:buNone/>
              <a:defRPr/>
            </a:lvl1pPr>
          </a:lstStyle>
          <a:p>
            <a:pPr lvl="0"/>
            <a:r>
              <a:rPr lang="en-US" dirty="0"/>
              <a:t>Click icon to add content</a:t>
            </a:r>
          </a:p>
        </p:txBody>
      </p:sp>
      <p:sp>
        <p:nvSpPr>
          <p:cNvPr id="2" name="Rectangle 1"/>
          <p:cNvSpPr/>
          <p:nvPr userDrawn="1"/>
        </p:nvSpPr>
        <p:spPr>
          <a:xfrm>
            <a:off x="0" y="973665"/>
            <a:ext cx="12192000" cy="885825"/>
          </a:xfrm>
          <a:prstGeom prst="rect">
            <a:avLst/>
          </a:prstGeom>
          <a:solidFill>
            <a:srgbClr val="064F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Text Placeholder 6"/>
          <p:cNvSpPr>
            <a:spLocks noGrp="1"/>
          </p:cNvSpPr>
          <p:nvPr>
            <p:ph type="body" sz="quarter" idx="16" hasCustomPrompt="1"/>
          </p:nvPr>
        </p:nvSpPr>
        <p:spPr>
          <a:xfrm>
            <a:off x="1" y="1122955"/>
            <a:ext cx="12192000" cy="611852"/>
          </a:xfrm>
          <a:prstGeom prst="rect">
            <a:avLst/>
          </a:prstGeom>
        </p:spPr>
        <p:txBody>
          <a:bodyPr anchor="ctr">
            <a:normAutofit/>
          </a:bodyPr>
          <a:lstStyle>
            <a:lvl1pPr marL="0" indent="0" algn="ctr">
              <a:buNone/>
              <a:defRPr sz="3600" b="1" cap="none" baseline="0">
                <a:solidFill>
                  <a:schemeClr val="bg1"/>
                </a:solidFill>
                <a:latin typeface="+mn-lt"/>
              </a:defRPr>
            </a:lvl1pPr>
          </a:lstStyle>
          <a:p>
            <a:pPr lvl="0"/>
            <a:r>
              <a:rPr lang="en-US" dirty="0"/>
              <a:t>Section Title Here</a:t>
            </a:r>
          </a:p>
        </p:txBody>
      </p:sp>
    </p:spTree>
    <p:extLst>
      <p:ext uri="{BB962C8B-B14F-4D97-AF65-F5344CB8AC3E}">
        <p14:creationId xmlns:p14="http://schemas.microsoft.com/office/powerpoint/2010/main" val="41312415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mparison with Bullets">
    <p:bg>
      <p:bgPr>
        <a:solidFill>
          <a:schemeClr val="bg1"/>
        </a:solidFill>
        <a:effectLst/>
      </p:bgPr>
    </p:bg>
    <p:spTree>
      <p:nvGrpSpPr>
        <p:cNvPr id="1" name=""/>
        <p:cNvGrpSpPr/>
        <p:nvPr/>
      </p:nvGrpSpPr>
      <p:grpSpPr>
        <a:xfrm>
          <a:off x="0" y="0"/>
          <a:ext cx="0" cy="0"/>
          <a:chOff x="0" y="0"/>
          <a:chExt cx="0" cy="0"/>
        </a:xfrm>
      </p:grpSpPr>
      <p:sp>
        <p:nvSpPr>
          <p:cNvPr id="10" name="Text Placeholder 5"/>
          <p:cNvSpPr>
            <a:spLocks noGrp="1"/>
          </p:cNvSpPr>
          <p:nvPr>
            <p:ph type="body" sz="quarter" idx="15" hasCustomPrompt="1"/>
          </p:nvPr>
        </p:nvSpPr>
        <p:spPr>
          <a:xfrm>
            <a:off x="770672" y="1749190"/>
            <a:ext cx="5284231" cy="469078"/>
          </a:xfrm>
          <a:prstGeom prst="rect">
            <a:avLst/>
          </a:prstGeom>
        </p:spPr>
        <p:txBody>
          <a:bodyPr/>
          <a:lstStyle>
            <a:lvl1pPr marL="0" indent="0">
              <a:buNone/>
              <a:defRPr sz="2800" b="1" baseline="0">
                <a:latin typeface="+mn-lt"/>
              </a:defRPr>
            </a:lvl1pPr>
          </a:lstStyle>
          <a:p>
            <a:pPr lvl="0"/>
            <a:r>
              <a:rPr lang="en-US" dirty="0"/>
              <a:t>Heading 1</a:t>
            </a:r>
          </a:p>
        </p:txBody>
      </p:sp>
      <p:sp>
        <p:nvSpPr>
          <p:cNvPr id="13" name="Text Placeholder 5"/>
          <p:cNvSpPr>
            <a:spLocks noGrp="1"/>
          </p:cNvSpPr>
          <p:nvPr>
            <p:ph type="body" sz="quarter" idx="24" hasCustomPrompt="1"/>
          </p:nvPr>
        </p:nvSpPr>
        <p:spPr>
          <a:xfrm>
            <a:off x="6257071" y="1749189"/>
            <a:ext cx="5284231" cy="469080"/>
          </a:xfrm>
          <a:prstGeom prst="rect">
            <a:avLst/>
          </a:prstGeom>
        </p:spPr>
        <p:txBody>
          <a:bodyPr/>
          <a:lstStyle>
            <a:lvl1pPr marL="0" indent="0">
              <a:buNone/>
              <a:defRPr sz="2800" b="1" baseline="0">
                <a:latin typeface="+mn-lt"/>
              </a:defRPr>
            </a:lvl1pPr>
          </a:lstStyle>
          <a:p>
            <a:pPr lvl="0"/>
            <a:r>
              <a:rPr lang="en-US" dirty="0"/>
              <a:t>Heading 2</a:t>
            </a:r>
          </a:p>
        </p:txBody>
      </p:sp>
      <p:sp>
        <p:nvSpPr>
          <p:cNvPr id="8" name="Text Placeholder 3"/>
          <p:cNvSpPr>
            <a:spLocks noGrp="1"/>
          </p:cNvSpPr>
          <p:nvPr>
            <p:ph type="body" sz="quarter" idx="14" hasCustomPrompt="1"/>
          </p:nvPr>
        </p:nvSpPr>
        <p:spPr>
          <a:xfrm>
            <a:off x="791479" y="898217"/>
            <a:ext cx="10907339" cy="642717"/>
          </a:xfrm>
          <a:prstGeom prst="rect">
            <a:avLst/>
          </a:prstGeom>
        </p:spPr>
        <p:txBody>
          <a:bodyPr anchor="b"/>
          <a:lstStyle>
            <a:lvl1pPr marL="0" indent="0">
              <a:buNone/>
              <a:defRPr sz="3600" b="1" cap="none" baseline="0">
                <a:solidFill>
                  <a:srgbClr val="064F85"/>
                </a:solidFill>
              </a:defRPr>
            </a:lvl1pPr>
          </a:lstStyle>
          <a:p>
            <a:pPr lvl="0"/>
            <a:r>
              <a:rPr lang="en-US" dirty="0"/>
              <a:t>Slide Title</a:t>
            </a:r>
          </a:p>
        </p:txBody>
      </p:sp>
      <p:sp>
        <p:nvSpPr>
          <p:cNvPr id="14" name="Text Placeholder 8"/>
          <p:cNvSpPr>
            <a:spLocks noGrp="1"/>
          </p:cNvSpPr>
          <p:nvPr>
            <p:ph type="body" sz="quarter" idx="16" hasCustomPrompt="1"/>
          </p:nvPr>
        </p:nvSpPr>
        <p:spPr>
          <a:xfrm>
            <a:off x="791219" y="2426526"/>
            <a:ext cx="5263684" cy="3734577"/>
          </a:xfrm>
          <a:prstGeom prst="rect">
            <a:avLst/>
          </a:prstGeom>
        </p:spPr>
        <p:txBody>
          <a:bodyPr>
            <a:normAutofit/>
          </a:bodyPr>
          <a:lstStyle>
            <a:lvl1pPr marL="228600" indent="-228600">
              <a:lnSpc>
                <a:spcPct val="100000"/>
              </a:lnSpc>
              <a:buSzPct val="75000"/>
              <a:buFontTx/>
              <a:buBlip>
                <a:blip r:embed="rId2"/>
              </a:buBlip>
              <a:defRPr cap="none" baseline="0">
                <a:latin typeface="+mn-lt"/>
              </a:defRPr>
            </a:lvl1pPr>
            <a:lvl2pPr marL="515938" indent="-168275">
              <a:lnSpc>
                <a:spcPct val="100000"/>
              </a:lnSpc>
              <a:buFontTx/>
              <a:buBlip>
                <a:blip r:embed="rId3"/>
              </a:buBlip>
              <a:defRPr baseline="0">
                <a:solidFill>
                  <a:srgbClr val="303030"/>
                </a:solidFill>
              </a:defRPr>
            </a:lvl2pPr>
            <a:lvl3pPr marL="855663" indent="-169863">
              <a:lnSpc>
                <a:spcPct val="100000"/>
              </a:lnSpc>
              <a:buFont typeface="Wingdings" panose="05000000000000000000" pitchFamily="2" charset="2"/>
              <a:buChar char="§"/>
              <a:defRPr baseline="0">
                <a:solidFill>
                  <a:srgbClr val="303030"/>
                </a:solidFill>
              </a:defRPr>
            </a:lvl3pPr>
          </a:lstStyle>
          <a:p>
            <a:pPr lvl="0"/>
            <a:r>
              <a:rPr lang="en-US" dirty="0"/>
              <a:t>Bullet 1</a:t>
            </a:r>
          </a:p>
          <a:p>
            <a:pPr lvl="0"/>
            <a:r>
              <a:rPr lang="en-US" dirty="0"/>
              <a:t>Bullet 2</a:t>
            </a:r>
          </a:p>
          <a:p>
            <a:pPr lvl="1"/>
            <a:r>
              <a:rPr lang="en-US" dirty="0"/>
              <a:t>Second level bullet</a:t>
            </a:r>
          </a:p>
          <a:p>
            <a:pPr lvl="2"/>
            <a:r>
              <a:rPr lang="en-US" dirty="0"/>
              <a:t>Third level bullet</a:t>
            </a:r>
          </a:p>
        </p:txBody>
      </p:sp>
      <p:sp>
        <p:nvSpPr>
          <p:cNvPr id="16" name="Text Placeholder 8"/>
          <p:cNvSpPr>
            <a:spLocks noGrp="1"/>
          </p:cNvSpPr>
          <p:nvPr>
            <p:ph type="body" sz="quarter" idx="25" hasCustomPrompt="1"/>
          </p:nvPr>
        </p:nvSpPr>
        <p:spPr>
          <a:xfrm>
            <a:off x="6277618" y="2426526"/>
            <a:ext cx="5263684" cy="3734577"/>
          </a:xfrm>
          <a:prstGeom prst="rect">
            <a:avLst/>
          </a:prstGeom>
        </p:spPr>
        <p:txBody>
          <a:bodyPr>
            <a:normAutofit/>
          </a:bodyPr>
          <a:lstStyle>
            <a:lvl1pPr marL="228600" indent="-228600">
              <a:lnSpc>
                <a:spcPct val="100000"/>
              </a:lnSpc>
              <a:buSzPct val="75000"/>
              <a:buFontTx/>
              <a:buBlip>
                <a:blip r:embed="rId2"/>
              </a:buBlip>
              <a:defRPr cap="none" baseline="0">
                <a:latin typeface="+mn-lt"/>
              </a:defRPr>
            </a:lvl1pPr>
            <a:lvl2pPr marL="515938" indent="-168275">
              <a:lnSpc>
                <a:spcPct val="100000"/>
              </a:lnSpc>
              <a:buFontTx/>
              <a:buBlip>
                <a:blip r:embed="rId3"/>
              </a:buBlip>
              <a:defRPr baseline="0">
                <a:solidFill>
                  <a:srgbClr val="303030"/>
                </a:solidFill>
              </a:defRPr>
            </a:lvl2pPr>
            <a:lvl3pPr marL="855663" indent="-169863">
              <a:lnSpc>
                <a:spcPct val="100000"/>
              </a:lnSpc>
              <a:defRPr baseline="0">
                <a:solidFill>
                  <a:srgbClr val="303030"/>
                </a:solidFill>
              </a:defRPr>
            </a:lvl3pPr>
          </a:lstStyle>
          <a:p>
            <a:pPr lvl="0"/>
            <a:r>
              <a:rPr lang="en-US" dirty="0"/>
              <a:t>Bullet 1</a:t>
            </a:r>
          </a:p>
          <a:p>
            <a:pPr lvl="0"/>
            <a:r>
              <a:rPr lang="en-US" dirty="0"/>
              <a:t>Bullet 2</a:t>
            </a:r>
          </a:p>
          <a:p>
            <a:pPr lvl="1"/>
            <a:r>
              <a:rPr lang="en-US" dirty="0"/>
              <a:t>Second level bullet</a:t>
            </a:r>
          </a:p>
          <a:p>
            <a:pPr lvl="2"/>
            <a:r>
              <a:rPr lang="en-US" dirty="0"/>
              <a:t>Third level bullet</a:t>
            </a:r>
          </a:p>
        </p:txBody>
      </p:sp>
    </p:spTree>
    <p:extLst>
      <p:ext uri="{BB962C8B-B14F-4D97-AF65-F5344CB8AC3E}">
        <p14:creationId xmlns:p14="http://schemas.microsoft.com/office/powerpoint/2010/main" val="39109760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Only">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quarter" idx="17" hasCustomPrompt="1"/>
          </p:nvPr>
        </p:nvSpPr>
        <p:spPr>
          <a:xfrm>
            <a:off x="791479" y="1744134"/>
            <a:ext cx="10907339" cy="4402667"/>
          </a:xfrm>
          <a:prstGeom prst="rect">
            <a:avLst/>
          </a:prstGeom>
        </p:spPr>
        <p:txBody>
          <a:bodyPr/>
          <a:lstStyle>
            <a:lvl1pPr marL="0" indent="0">
              <a:buNone/>
              <a:defRPr baseline="0"/>
            </a:lvl1pPr>
          </a:lstStyle>
          <a:p>
            <a:pPr lvl="0"/>
            <a:r>
              <a:rPr lang="en-US" dirty="0"/>
              <a:t>Click icon to add content</a:t>
            </a:r>
          </a:p>
        </p:txBody>
      </p:sp>
      <p:sp>
        <p:nvSpPr>
          <p:cNvPr id="5" name="Text Placeholder 3"/>
          <p:cNvSpPr>
            <a:spLocks noGrp="1"/>
          </p:cNvSpPr>
          <p:nvPr>
            <p:ph type="body" sz="quarter" idx="14" hasCustomPrompt="1"/>
          </p:nvPr>
        </p:nvSpPr>
        <p:spPr>
          <a:xfrm>
            <a:off x="791479" y="898217"/>
            <a:ext cx="10907339" cy="642717"/>
          </a:xfrm>
          <a:prstGeom prst="rect">
            <a:avLst/>
          </a:prstGeom>
        </p:spPr>
        <p:txBody>
          <a:bodyPr anchor="b"/>
          <a:lstStyle>
            <a:lvl1pPr marL="0" indent="0">
              <a:buNone/>
              <a:defRPr sz="3600" b="1" cap="none" baseline="0">
                <a:solidFill>
                  <a:srgbClr val="064F85"/>
                </a:solidFill>
              </a:defRPr>
            </a:lvl1pPr>
          </a:lstStyle>
          <a:p>
            <a:pPr lvl="0"/>
            <a:r>
              <a:rPr lang="en-US" dirty="0"/>
              <a:t>Slide Title</a:t>
            </a:r>
          </a:p>
        </p:txBody>
      </p:sp>
    </p:spTree>
    <p:extLst>
      <p:ext uri="{BB962C8B-B14F-4D97-AF65-F5344CB8AC3E}">
        <p14:creationId xmlns:p14="http://schemas.microsoft.com/office/powerpoint/2010/main" val="39885094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Slid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80260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Section Title Slide with Content">
    <p:bg>
      <p:bgPr>
        <a:solidFill>
          <a:schemeClr val="bg1"/>
        </a:solidFill>
        <a:effectLst/>
      </p:bgPr>
    </p:bg>
    <p:spTree>
      <p:nvGrpSpPr>
        <p:cNvPr id="1" name=""/>
        <p:cNvGrpSpPr/>
        <p:nvPr/>
      </p:nvGrpSpPr>
      <p:grpSpPr>
        <a:xfrm>
          <a:off x="0" y="0"/>
          <a:ext cx="0" cy="0"/>
          <a:chOff x="0" y="0"/>
          <a:chExt cx="0" cy="0"/>
        </a:xfrm>
      </p:grpSpPr>
      <p:sp>
        <p:nvSpPr>
          <p:cNvPr id="4" name="Content Placeholder 3"/>
          <p:cNvSpPr>
            <a:spLocks noGrp="1"/>
          </p:cNvSpPr>
          <p:nvPr>
            <p:ph sz="quarter" idx="18" hasCustomPrompt="1"/>
          </p:nvPr>
        </p:nvSpPr>
        <p:spPr>
          <a:xfrm>
            <a:off x="2040467" y="2159001"/>
            <a:ext cx="8111067" cy="4080932"/>
          </a:xfrm>
          <a:prstGeom prst="rect">
            <a:avLst/>
          </a:prstGeom>
        </p:spPr>
        <p:txBody>
          <a:bodyPr/>
          <a:lstStyle>
            <a:lvl1pPr marL="0" indent="0">
              <a:buNone/>
              <a:defRPr/>
            </a:lvl1pPr>
          </a:lstStyle>
          <a:p>
            <a:pPr lvl="0"/>
            <a:r>
              <a:rPr lang="en-US" dirty="0"/>
              <a:t>Click icon to add content</a:t>
            </a:r>
          </a:p>
        </p:txBody>
      </p:sp>
      <p:sp>
        <p:nvSpPr>
          <p:cNvPr id="2" name="Rectangle 1"/>
          <p:cNvSpPr/>
          <p:nvPr userDrawn="1"/>
        </p:nvSpPr>
        <p:spPr>
          <a:xfrm>
            <a:off x="0" y="973665"/>
            <a:ext cx="12192000" cy="885825"/>
          </a:xfrm>
          <a:prstGeom prst="rect">
            <a:avLst/>
          </a:prstGeom>
          <a:solidFill>
            <a:srgbClr val="064F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Text Placeholder 6"/>
          <p:cNvSpPr>
            <a:spLocks noGrp="1"/>
          </p:cNvSpPr>
          <p:nvPr>
            <p:ph type="body" sz="quarter" idx="16" hasCustomPrompt="1"/>
          </p:nvPr>
        </p:nvSpPr>
        <p:spPr>
          <a:xfrm>
            <a:off x="1" y="1122955"/>
            <a:ext cx="12192000" cy="611852"/>
          </a:xfrm>
          <a:prstGeom prst="rect">
            <a:avLst/>
          </a:prstGeom>
        </p:spPr>
        <p:txBody>
          <a:bodyPr anchor="ctr">
            <a:normAutofit/>
          </a:bodyPr>
          <a:lstStyle>
            <a:lvl1pPr marL="0" indent="0" algn="ctr">
              <a:buNone/>
              <a:defRPr sz="3600" b="1" cap="none" baseline="0">
                <a:solidFill>
                  <a:schemeClr val="bg1"/>
                </a:solidFill>
                <a:latin typeface="+mn-lt"/>
              </a:defRPr>
            </a:lvl1pPr>
          </a:lstStyle>
          <a:p>
            <a:pPr lvl="0"/>
            <a:r>
              <a:rPr lang="en-US" dirty="0"/>
              <a:t>Section Title Here</a:t>
            </a:r>
          </a:p>
        </p:txBody>
      </p:sp>
    </p:spTree>
    <p:extLst>
      <p:ext uri="{BB962C8B-B14F-4D97-AF65-F5344CB8AC3E}">
        <p14:creationId xmlns:p14="http://schemas.microsoft.com/office/powerpoint/2010/main" val="27190225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asic Text Left, Content Right">
    <p:bg>
      <p:bgPr>
        <a:solidFill>
          <a:schemeClr val="bg1"/>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6" hasCustomPrompt="1"/>
          </p:nvPr>
        </p:nvSpPr>
        <p:spPr>
          <a:xfrm>
            <a:off x="791219" y="1761069"/>
            <a:ext cx="6992903" cy="4521199"/>
          </a:xfrm>
          <a:prstGeom prst="rect">
            <a:avLst/>
          </a:prstGeom>
        </p:spPr>
        <p:txBody>
          <a:bodyPr>
            <a:normAutofit/>
          </a:bodyPr>
          <a:lstStyle>
            <a:lvl1pPr marL="0" indent="0">
              <a:lnSpc>
                <a:spcPct val="100000"/>
              </a:lnSpc>
              <a:buSzPct val="75000"/>
              <a:buFont typeface="Arial" panose="020B0604020202020204" pitchFamily="34" charset="0"/>
              <a:buNone/>
              <a:defRPr b="0" cap="none" baseline="0">
                <a:latin typeface="+mn-lt"/>
              </a:defRPr>
            </a:lvl1pPr>
            <a:lvl2pPr marL="800100" indent="-228600">
              <a:defRPr baseline="0"/>
            </a:lvl2pPr>
            <a:lvl3pPr marL="1143000" indent="-166688">
              <a:defRPr baseline="0"/>
            </a:lvl3pPr>
          </a:lstStyle>
          <a:p>
            <a:pPr lvl="0"/>
            <a:r>
              <a:rPr lang="en-US" dirty="0"/>
              <a:t>Slide topic text goes here. Simplify messaging and try to cover only one topic per slide when possible.</a:t>
            </a:r>
          </a:p>
          <a:p>
            <a:pPr lvl="0"/>
            <a:endParaRPr lang="en-US" dirty="0"/>
          </a:p>
          <a:p>
            <a:pPr lvl="0"/>
            <a:r>
              <a:rPr lang="en-US" dirty="0"/>
              <a:t>Feel free to use bold for emphasis (but use it sparingly).</a:t>
            </a:r>
          </a:p>
        </p:txBody>
      </p:sp>
      <p:sp>
        <p:nvSpPr>
          <p:cNvPr id="3" name="Content Placeholder 2"/>
          <p:cNvSpPr>
            <a:spLocks noGrp="1"/>
          </p:cNvSpPr>
          <p:nvPr>
            <p:ph sz="quarter" idx="17" hasCustomPrompt="1"/>
          </p:nvPr>
        </p:nvSpPr>
        <p:spPr>
          <a:xfrm>
            <a:off x="8053753" y="2312987"/>
            <a:ext cx="3645064" cy="3443679"/>
          </a:xfrm>
          <a:prstGeom prst="rect">
            <a:avLst/>
          </a:prstGeom>
        </p:spPr>
        <p:txBody>
          <a:bodyPr/>
          <a:lstStyle>
            <a:lvl1pPr marL="0" indent="0">
              <a:buNone/>
              <a:defRPr baseline="0"/>
            </a:lvl1pPr>
          </a:lstStyle>
          <a:p>
            <a:pPr lvl="0"/>
            <a:r>
              <a:rPr lang="en-US" dirty="0"/>
              <a:t>Click icon to add content</a:t>
            </a:r>
          </a:p>
        </p:txBody>
      </p:sp>
      <p:sp>
        <p:nvSpPr>
          <p:cNvPr id="5" name="Text Placeholder 3"/>
          <p:cNvSpPr>
            <a:spLocks noGrp="1"/>
          </p:cNvSpPr>
          <p:nvPr>
            <p:ph type="body" sz="quarter" idx="14" hasCustomPrompt="1"/>
          </p:nvPr>
        </p:nvSpPr>
        <p:spPr>
          <a:xfrm>
            <a:off x="791479" y="898217"/>
            <a:ext cx="10907339" cy="642717"/>
          </a:xfrm>
          <a:prstGeom prst="rect">
            <a:avLst/>
          </a:prstGeom>
        </p:spPr>
        <p:txBody>
          <a:bodyPr anchor="b"/>
          <a:lstStyle>
            <a:lvl1pPr marL="0" indent="0">
              <a:buNone/>
              <a:defRPr sz="3600" b="1" cap="none" baseline="0">
                <a:solidFill>
                  <a:srgbClr val="064F85"/>
                </a:solidFill>
              </a:defRPr>
            </a:lvl1pPr>
          </a:lstStyle>
          <a:p>
            <a:pPr lvl="0"/>
            <a:r>
              <a:rPr lang="en-US" dirty="0"/>
              <a:t>Slide Title</a:t>
            </a:r>
          </a:p>
        </p:txBody>
      </p:sp>
    </p:spTree>
    <p:extLst>
      <p:ext uri="{BB962C8B-B14F-4D97-AF65-F5344CB8AC3E}">
        <p14:creationId xmlns:p14="http://schemas.microsoft.com/office/powerpoint/2010/main" val="35088563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Left, Basic Text Right">
    <p:bg>
      <p:bgPr>
        <a:solidFill>
          <a:schemeClr val="bg1"/>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6" hasCustomPrompt="1"/>
          </p:nvPr>
        </p:nvSpPr>
        <p:spPr>
          <a:xfrm>
            <a:off x="4705915" y="1761068"/>
            <a:ext cx="6992903" cy="4400035"/>
          </a:xfrm>
          <a:prstGeom prst="rect">
            <a:avLst/>
          </a:prstGeom>
        </p:spPr>
        <p:txBody>
          <a:bodyPr>
            <a:normAutofit/>
          </a:bodyPr>
          <a:lstStyle>
            <a:lvl1pPr marL="0" indent="0">
              <a:lnSpc>
                <a:spcPct val="100000"/>
              </a:lnSpc>
              <a:buNone/>
              <a:defRPr b="0" cap="none" baseline="0">
                <a:latin typeface="+mn-lt"/>
              </a:defRPr>
            </a:lvl1pPr>
            <a:lvl2pPr marL="800100" indent="-228600">
              <a:defRPr baseline="0"/>
            </a:lvl2pPr>
            <a:lvl3pPr marL="1143000" indent="-166688">
              <a:defRPr baseline="0"/>
            </a:lvl3pPr>
          </a:lstStyle>
          <a:p>
            <a:pPr lvl="0"/>
            <a:r>
              <a:rPr lang="en-US" dirty="0"/>
              <a:t>Slide topic text goes here. Simplify messaging and try to cover only one topic per slide when possible.</a:t>
            </a:r>
          </a:p>
          <a:p>
            <a:pPr lvl="0"/>
            <a:endParaRPr lang="en-US" dirty="0"/>
          </a:p>
          <a:p>
            <a:pPr lvl="0"/>
            <a:r>
              <a:rPr lang="en-US" dirty="0"/>
              <a:t>Feel free to use bold for emphasis (but use it sparingly).</a:t>
            </a:r>
          </a:p>
        </p:txBody>
      </p:sp>
      <p:sp>
        <p:nvSpPr>
          <p:cNvPr id="3" name="Content Placeholder 2"/>
          <p:cNvSpPr>
            <a:spLocks noGrp="1"/>
          </p:cNvSpPr>
          <p:nvPr>
            <p:ph sz="quarter" idx="17" hasCustomPrompt="1"/>
          </p:nvPr>
        </p:nvSpPr>
        <p:spPr>
          <a:xfrm>
            <a:off x="791219" y="2312987"/>
            <a:ext cx="3645064" cy="3443679"/>
          </a:xfrm>
          <a:prstGeom prst="rect">
            <a:avLst/>
          </a:prstGeom>
        </p:spPr>
        <p:txBody>
          <a:bodyPr/>
          <a:lstStyle>
            <a:lvl1pPr marL="0" indent="0">
              <a:buNone/>
              <a:defRPr baseline="0"/>
            </a:lvl1pPr>
          </a:lstStyle>
          <a:p>
            <a:pPr lvl="0"/>
            <a:r>
              <a:rPr lang="en-US" dirty="0"/>
              <a:t>Click icon to add content</a:t>
            </a:r>
          </a:p>
        </p:txBody>
      </p:sp>
      <p:sp>
        <p:nvSpPr>
          <p:cNvPr id="5" name="Text Placeholder 3"/>
          <p:cNvSpPr>
            <a:spLocks noGrp="1"/>
          </p:cNvSpPr>
          <p:nvPr>
            <p:ph type="body" sz="quarter" idx="14" hasCustomPrompt="1"/>
          </p:nvPr>
        </p:nvSpPr>
        <p:spPr>
          <a:xfrm>
            <a:off x="791479" y="898217"/>
            <a:ext cx="10907339" cy="642717"/>
          </a:xfrm>
          <a:prstGeom prst="rect">
            <a:avLst/>
          </a:prstGeom>
        </p:spPr>
        <p:txBody>
          <a:bodyPr anchor="b"/>
          <a:lstStyle>
            <a:lvl1pPr marL="0" indent="0">
              <a:buNone/>
              <a:defRPr sz="3600" b="1" cap="none" baseline="0">
                <a:solidFill>
                  <a:srgbClr val="064F85"/>
                </a:solidFill>
              </a:defRPr>
            </a:lvl1pPr>
          </a:lstStyle>
          <a:p>
            <a:pPr lvl="0"/>
            <a:r>
              <a:rPr lang="en-US" dirty="0"/>
              <a:t>Slide Title</a:t>
            </a:r>
          </a:p>
        </p:txBody>
      </p:sp>
    </p:spTree>
    <p:extLst>
      <p:ext uri="{BB962C8B-B14F-4D97-AF65-F5344CB8AC3E}">
        <p14:creationId xmlns:p14="http://schemas.microsoft.com/office/powerpoint/2010/main" val="8201685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ullets Left, Content Right">
    <p:bg>
      <p:bgPr>
        <a:solidFill>
          <a:schemeClr val="bg1"/>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6" hasCustomPrompt="1"/>
          </p:nvPr>
        </p:nvSpPr>
        <p:spPr>
          <a:xfrm>
            <a:off x="791219" y="1761068"/>
            <a:ext cx="6992903" cy="4572000"/>
          </a:xfrm>
          <a:prstGeom prst="rect">
            <a:avLst/>
          </a:prstGeom>
        </p:spPr>
        <p:txBody>
          <a:bodyPr>
            <a:normAutofit/>
          </a:bodyPr>
          <a:lstStyle>
            <a:lvl1pPr marL="228600" indent="-228600">
              <a:lnSpc>
                <a:spcPct val="100000"/>
              </a:lnSpc>
              <a:buSzPct val="75000"/>
              <a:buFontTx/>
              <a:buBlip>
                <a:blip r:embed="rId2"/>
              </a:buBlip>
              <a:defRPr cap="none" baseline="0">
                <a:latin typeface="+mn-lt"/>
              </a:defRPr>
            </a:lvl1pPr>
            <a:lvl2pPr marL="515938" indent="-168275">
              <a:lnSpc>
                <a:spcPct val="100000"/>
              </a:lnSpc>
              <a:buFontTx/>
              <a:buBlip>
                <a:blip r:embed="rId3"/>
              </a:buBlip>
              <a:defRPr baseline="0">
                <a:solidFill>
                  <a:srgbClr val="303030"/>
                </a:solidFill>
              </a:defRPr>
            </a:lvl2pPr>
            <a:lvl3pPr marL="855663" indent="-169863">
              <a:lnSpc>
                <a:spcPct val="100000"/>
              </a:lnSpc>
              <a:defRPr baseline="0">
                <a:solidFill>
                  <a:srgbClr val="303030"/>
                </a:solidFill>
              </a:defRPr>
            </a:lvl3pPr>
          </a:lstStyle>
          <a:p>
            <a:pPr lvl="0"/>
            <a:r>
              <a:rPr lang="en-US" dirty="0"/>
              <a:t>Bullet 1</a:t>
            </a:r>
          </a:p>
          <a:p>
            <a:pPr lvl="0"/>
            <a:r>
              <a:rPr lang="en-US" dirty="0"/>
              <a:t>Bullet 2</a:t>
            </a:r>
          </a:p>
          <a:p>
            <a:pPr lvl="1"/>
            <a:r>
              <a:rPr lang="en-US" dirty="0"/>
              <a:t>Second level bullet</a:t>
            </a:r>
          </a:p>
          <a:p>
            <a:pPr lvl="2"/>
            <a:r>
              <a:rPr lang="en-US" dirty="0"/>
              <a:t>Third level bullet</a:t>
            </a:r>
          </a:p>
        </p:txBody>
      </p:sp>
      <p:sp>
        <p:nvSpPr>
          <p:cNvPr id="3" name="Content Placeholder 2"/>
          <p:cNvSpPr>
            <a:spLocks noGrp="1"/>
          </p:cNvSpPr>
          <p:nvPr>
            <p:ph sz="quarter" idx="17" hasCustomPrompt="1"/>
          </p:nvPr>
        </p:nvSpPr>
        <p:spPr>
          <a:xfrm>
            <a:off x="8053753" y="2312987"/>
            <a:ext cx="3645064" cy="3443679"/>
          </a:xfrm>
          <a:prstGeom prst="rect">
            <a:avLst/>
          </a:prstGeom>
        </p:spPr>
        <p:txBody>
          <a:bodyPr/>
          <a:lstStyle>
            <a:lvl1pPr marL="0" indent="0">
              <a:buNone/>
              <a:defRPr baseline="0"/>
            </a:lvl1pPr>
          </a:lstStyle>
          <a:p>
            <a:pPr lvl="0"/>
            <a:r>
              <a:rPr lang="en-US" dirty="0"/>
              <a:t>Click icon to add content</a:t>
            </a:r>
          </a:p>
        </p:txBody>
      </p:sp>
      <p:sp>
        <p:nvSpPr>
          <p:cNvPr id="5" name="Text Placeholder 3"/>
          <p:cNvSpPr>
            <a:spLocks noGrp="1"/>
          </p:cNvSpPr>
          <p:nvPr>
            <p:ph type="body" sz="quarter" idx="14" hasCustomPrompt="1"/>
          </p:nvPr>
        </p:nvSpPr>
        <p:spPr>
          <a:xfrm>
            <a:off x="791479" y="898217"/>
            <a:ext cx="10907339" cy="642717"/>
          </a:xfrm>
          <a:prstGeom prst="rect">
            <a:avLst/>
          </a:prstGeom>
        </p:spPr>
        <p:txBody>
          <a:bodyPr anchor="b"/>
          <a:lstStyle>
            <a:lvl1pPr marL="0" indent="0">
              <a:buNone/>
              <a:defRPr sz="3600" b="1" cap="none" baseline="0">
                <a:solidFill>
                  <a:srgbClr val="064F85"/>
                </a:solidFill>
              </a:defRPr>
            </a:lvl1pPr>
          </a:lstStyle>
          <a:p>
            <a:pPr lvl="0"/>
            <a:r>
              <a:rPr lang="en-US" dirty="0"/>
              <a:t>Slide Title</a:t>
            </a:r>
          </a:p>
        </p:txBody>
      </p:sp>
    </p:spTree>
    <p:extLst>
      <p:ext uri="{BB962C8B-B14F-4D97-AF65-F5344CB8AC3E}">
        <p14:creationId xmlns:p14="http://schemas.microsoft.com/office/powerpoint/2010/main" val="14104606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mp; Bullets Only">
    <p:bg>
      <p:bgPr>
        <a:solidFill>
          <a:schemeClr val="bg1"/>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6" hasCustomPrompt="1"/>
          </p:nvPr>
        </p:nvSpPr>
        <p:spPr>
          <a:xfrm>
            <a:off x="791219" y="1761068"/>
            <a:ext cx="6992903" cy="4572000"/>
          </a:xfrm>
          <a:prstGeom prst="rect">
            <a:avLst/>
          </a:prstGeom>
        </p:spPr>
        <p:txBody>
          <a:bodyPr>
            <a:normAutofit/>
          </a:bodyPr>
          <a:lstStyle>
            <a:lvl1pPr marL="228600" indent="-228600">
              <a:lnSpc>
                <a:spcPct val="100000"/>
              </a:lnSpc>
              <a:buSzPct val="75000"/>
              <a:buFontTx/>
              <a:buBlip>
                <a:blip r:embed="rId2"/>
              </a:buBlip>
              <a:defRPr cap="none" baseline="0">
                <a:latin typeface="+mn-lt"/>
              </a:defRPr>
            </a:lvl1pPr>
            <a:lvl2pPr marL="515938" indent="-168275">
              <a:lnSpc>
                <a:spcPct val="100000"/>
              </a:lnSpc>
              <a:buFontTx/>
              <a:buBlip>
                <a:blip r:embed="rId3"/>
              </a:buBlip>
              <a:defRPr baseline="0">
                <a:solidFill>
                  <a:srgbClr val="303030"/>
                </a:solidFill>
              </a:defRPr>
            </a:lvl2pPr>
            <a:lvl3pPr marL="855663" indent="-169863">
              <a:lnSpc>
                <a:spcPct val="100000"/>
              </a:lnSpc>
              <a:defRPr baseline="0">
                <a:solidFill>
                  <a:srgbClr val="303030"/>
                </a:solidFill>
              </a:defRPr>
            </a:lvl3pPr>
          </a:lstStyle>
          <a:p>
            <a:pPr lvl="0"/>
            <a:r>
              <a:rPr lang="en-US" dirty="0"/>
              <a:t>Bullet 1</a:t>
            </a:r>
          </a:p>
          <a:p>
            <a:pPr lvl="0"/>
            <a:r>
              <a:rPr lang="en-US" dirty="0"/>
              <a:t>Bullet 2</a:t>
            </a:r>
          </a:p>
          <a:p>
            <a:pPr lvl="1"/>
            <a:r>
              <a:rPr lang="en-US" dirty="0"/>
              <a:t>Second level bullet</a:t>
            </a:r>
          </a:p>
          <a:p>
            <a:pPr lvl="2"/>
            <a:r>
              <a:rPr lang="en-US" dirty="0"/>
              <a:t>Third level bullet</a:t>
            </a:r>
          </a:p>
        </p:txBody>
      </p:sp>
      <p:sp>
        <p:nvSpPr>
          <p:cNvPr id="3" name="Content Placeholder 2"/>
          <p:cNvSpPr>
            <a:spLocks noGrp="1"/>
          </p:cNvSpPr>
          <p:nvPr>
            <p:ph sz="quarter" idx="17" hasCustomPrompt="1"/>
          </p:nvPr>
        </p:nvSpPr>
        <p:spPr>
          <a:xfrm>
            <a:off x="8053753" y="2312987"/>
            <a:ext cx="3645064" cy="3443679"/>
          </a:xfrm>
          <a:prstGeom prst="rect">
            <a:avLst/>
          </a:prstGeom>
        </p:spPr>
        <p:txBody>
          <a:bodyPr/>
          <a:lstStyle>
            <a:lvl1pPr marL="0" indent="0">
              <a:buNone/>
              <a:defRPr baseline="0"/>
            </a:lvl1pPr>
          </a:lstStyle>
          <a:p>
            <a:pPr lvl="0"/>
            <a:r>
              <a:rPr lang="en-US" dirty="0"/>
              <a:t>Click icon to add content</a:t>
            </a:r>
          </a:p>
        </p:txBody>
      </p:sp>
      <p:sp>
        <p:nvSpPr>
          <p:cNvPr id="5" name="Text Placeholder 3"/>
          <p:cNvSpPr>
            <a:spLocks noGrp="1"/>
          </p:cNvSpPr>
          <p:nvPr>
            <p:ph type="body" sz="quarter" idx="14" hasCustomPrompt="1"/>
          </p:nvPr>
        </p:nvSpPr>
        <p:spPr>
          <a:xfrm>
            <a:off x="791479" y="898217"/>
            <a:ext cx="10907339" cy="642717"/>
          </a:xfrm>
          <a:prstGeom prst="rect">
            <a:avLst/>
          </a:prstGeom>
        </p:spPr>
        <p:txBody>
          <a:bodyPr anchor="b"/>
          <a:lstStyle>
            <a:lvl1pPr marL="0" indent="0">
              <a:buNone/>
              <a:defRPr sz="3600" b="1" cap="none" baseline="0">
                <a:solidFill>
                  <a:srgbClr val="064F85"/>
                </a:solidFill>
              </a:defRPr>
            </a:lvl1pPr>
          </a:lstStyle>
          <a:p>
            <a:pPr lvl="0"/>
            <a:r>
              <a:rPr lang="en-US" dirty="0"/>
              <a:t>Slide Title</a:t>
            </a:r>
          </a:p>
        </p:txBody>
      </p:sp>
    </p:spTree>
    <p:extLst>
      <p:ext uri="{BB962C8B-B14F-4D97-AF65-F5344CB8AC3E}">
        <p14:creationId xmlns:p14="http://schemas.microsoft.com/office/powerpoint/2010/main" val="27458631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mparison with Bullets">
    <p:bg>
      <p:bgPr>
        <a:solidFill>
          <a:schemeClr val="bg1"/>
        </a:solidFill>
        <a:effectLst/>
      </p:bgPr>
    </p:bg>
    <p:spTree>
      <p:nvGrpSpPr>
        <p:cNvPr id="1" name=""/>
        <p:cNvGrpSpPr/>
        <p:nvPr/>
      </p:nvGrpSpPr>
      <p:grpSpPr>
        <a:xfrm>
          <a:off x="0" y="0"/>
          <a:ext cx="0" cy="0"/>
          <a:chOff x="0" y="0"/>
          <a:chExt cx="0" cy="0"/>
        </a:xfrm>
      </p:grpSpPr>
      <p:sp>
        <p:nvSpPr>
          <p:cNvPr id="10" name="Text Placeholder 5"/>
          <p:cNvSpPr>
            <a:spLocks noGrp="1"/>
          </p:cNvSpPr>
          <p:nvPr>
            <p:ph type="body" sz="quarter" idx="15" hasCustomPrompt="1"/>
          </p:nvPr>
        </p:nvSpPr>
        <p:spPr>
          <a:xfrm>
            <a:off x="770672" y="1749190"/>
            <a:ext cx="5284231" cy="469078"/>
          </a:xfrm>
          <a:prstGeom prst="rect">
            <a:avLst/>
          </a:prstGeom>
        </p:spPr>
        <p:txBody>
          <a:bodyPr/>
          <a:lstStyle>
            <a:lvl1pPr marL="0" indent="0">
              <a:buNone/>
              <a:defRPr sz="2800" b="1" baseline="0">
                <a:latin typeface="+mn-lt"/>
              </a:defRPr>
            </a:lvl1pPr>
          </a:lstStyle>
          <a:p>
            <a:pPr lvl="0"/>
            <a:r>
              <a:rPr lang="en-US" dirty="0"/>
              <a:t>Heading 1</a:t>
            </a:r>
          </a:p>
        </p:txBody>
      </p:sp>
      <p:sp>
        <p:nvSpPr>
          <p:cNvPr id="13" name="Text Placeholder 5"/>
          <p:cNvSpPr>
            <a:spLocks noGrp="1"/>
          </p:cNvSpPr>
          <p:nvPr>
            <p:ph type="body" sz="quarter" idx="24" hasCustomPrompt="1"/>
          </p:nvPr>
        </p:nvSpPr>
        <p:spPr>
          <a:xfrm>
            <a:off x="6257071" y="1749189"/>
            <a:ext cx="5284231" cy="469080"/>
          </a:xfrm>
          <a:prstGeom prst="rect">
            <a:avLst/>
          </a:prstGeom>
        </p:spPr>
        <p:txBody>
          <a:bodyPr/>
          <a:lstStyle>
            <a:lvl1pPr marL="0" indent="0">
              <a:buNone/>
              <a:defRPr sz="2800" b="1" baseline="0">
                <a:latin typeface="+mn-lt"/>
              </a:defRPr>
            </a:lvl1pPr>
          </a:lstStyle>
          <a:p>
            <a:pPr lvl="0"/>
            <a:r>
              <a:rPr lang="en-US" dirty="0"/>
              <a:t>Heading 2</a:t>
            </a:r>
          </a:p>
        </p:txBody>
      </p:sp>
      <p:sp>
        <p:nvSpPr>
          <p:cNvPr id="8" name="Text Placeholder 3"/>
          <p:cNvSpPr>
            <a:spLocks noGrp="1"/>
          </p:cNvSpPr>
          <p:nvPr>
            <p:ph type="body" sz="quarter" idx="14" hasCustomPrompt="1"/>
          </p:nvPr>
        </p:nvSpPr>
        <p:spPr>
          <a:xfrm>
            <a:off x="791479" y="898217"/>
            <a:ext cx="10907339" cy="642717"/>
          </a:xfrm>
          <a:prstGeom prst="rect">
            <a:avLst/>
          </a:prstGeom>
        </p:spPr>
        <p:txBody>
          <a:bodyPr anchor="b"/>
          <a:lstStyle>
            <a:lvl1pPr marL="0" indent="0">
              <a:buNone/>
              <a:defRPr sz="3600" b="1" cap="none" baseline="0">
                <a:solidFill>
                  <a:srgbClr val="064F85"/>
                </a:solidFill>
              </a:defRPr>
            </a:lvl1pPr>
          </a:lstStyle>
          <a:p>
            <a:pPr lvl="0"/>
            <a:r>
              <a:rPr lang="en-US" dirty="0"/>
              <a:t>Slide Title</a:t>
            </a:r>
          </a:p>
        </p:txBody>
      </p:sp>
      <p:sp>
        <p:nvSpPr>
          <p:cNvPr id="14" name="Text Placeholder 8"/>
          <p:cNvSpPr>
            <a:spLocks noGrp="1"/>
          </p:cNvSpPr>
          <p:nvPr>
            <p:ph type="body" sz="quarter" idx="16" hasCustomPrompt="1"/>
          </p:nvPr>
        </p:nvSpPr>
        <p:spPr>
          <a:xfrm>
            <a:off x="791219" y="2426526"/>
            <a:ext cx="5263684" cy="3734577"/>
          </a:xfrm>
          <a:prstGeom prst="rect">
            <a:avLst/>
          </a:prstGeom>
        </p:spPr>
        <p:txBody>
          <a:bodyPr>
            <a:normAutofit/>
          </a:bodyPr>
          <a:lstStyle>
            <a:lvl1pPr marL="228600" indent="-228600">
              <a:lnSpc>
                <a:spcPct val="100000"/>
              </a:lnSpc>
              <a:buSzPct val="75000"/>
              <a:buFontTx/>
              <a:buBlip>
                <a:blip r:embed="rId2"/>
              </a:buBlip>
              <a:defRPr cap="none" baseline="0">
                <a:latin typeface="+mn-lt"/>
              </a:defRPr>
            </a:lvl1pPr>
            <a:lvl2pPr marL="515938" indent="-168275">
              <a:lnSpc>
                <a:spcPct val="100000"/>
              </a:lnSpc>
              <a:buFontTx/>
              <a:buBlip>
                <a:blip r:embed="rId3"/>
              </a:buBlip>
              <a:defRPr baseline="0">
                <a:solidFill>
                  <a:srgbClr val="303030"/>
                </a:solidFill>
              </a:defRPr>
            </a:lvl2pPr>
            <a:lvl3pPr marL="855663" indent="-169863">
              <a:lnSpc>
                <a:spcPct val="100000"/>
              </a:lnSpc>
              <a:buFont typeface="Wingdings" panose="05000000000000000000" pitchFamily="2" charset="2"/>
              <a:buChar char="§"/>
              <a:defRPr baseline="0">
                <a:solidFill>
                  <a:srgbClr val="303030"/>
                </a:solidFill>
              </a:defRPr>
            </a:lvl3pPr>
          </a:lstStyle>
          <a:p>
            <a:pPr lvl="0"/>
            <a:r>
              <a:rPr lang="en-US" dirty="0"/>
              <a:t>Bullet 1</a:t>
            </a:r>
          </a:p>
          <a:p>
            <a:pPr lvl="0"/>
            <a:r>
              <a:rPr lang="en-US" dirty="0"/>
              <a:t>Bullet 2</a:t>
            </a:r>
          </a:p>
          <a:p>
            <a:pPr lvl="1"/>
            <a:r>
              <a:rPr lang="en-US" dirty="0"/>
              <a:t>Second level bullet</a:t>
            </a:r>
          </a:p>
          <a:p>
            <a:pPr lvl="2"/>
            <a:r>
              <a:rPr lang="en-US" dirty="0"/>
              <a:t>Third level bullet</a:t>
            </a:r>
          </a:p>
        </p:txBody>
      </p:sp>
      <p:sp>
        <p:nvSpPr>
          <p:cNvPr id="16" name="Text Placeholder 8"/>
          <p:cNvSpPr>
            <a:spLocks noGrp="1"/>
          </p:cNvSpPr>
          <p:nvPr>
            <p:ph type="body" sz="quarter" idx="25" hasCustomPrompt="1"/>
          </p:nvPr>
        </p:nvSpPr>
        <p:spPr>
          <a:xfrm>
            <a:off x="6277618" y="2426526"/>
            <a:ext cx="5263684" cy="3734577"/>
          </a:xfrm>
          <a:prstGeom prst="rect">
            <a:avLst/>
          </a:prstGeom>
        </p:spPr>
        <p:txBody>
          <a:bodyPr>
            <a:normAutofit/>
          </a:bodyPr>
          <a:lstStyle>
            <a:lvl1pPr marL="228600" indent="-228600">
              <a:lnSpc>
                <a:spcPct val="100000"/>
              </a:lnSpc>
              <a:buSzPct val="75000"/>
              <a:buFontTx/>
              <a:buBlip>
                <a:blip r:embed="rId2"/>
              </a:buBlip>
              <a:defRPr cap="none" baseline="0">
                <a:latin typeface="+mn-lt"/>
              </a:defRPr>
            </a:lvl1pPr>
            <a:lvl2pPr marL="515938" indent="-168275">
              <a:lnSpc>
                <a:spcPct val="100000"/>
              </a:lnSpc>
              <a:buFontTx/>
              <a:buBlip>
                <a:blip r:embed="rId3"/>
              </a:buBlip>
              <a:defRPr baseline="0">
                <a:solidFill>
                  <a:srgbClr val="303030"/>
                </a:solidFill>
              </a:defRPr>
            </a:lvl2pPr>
            <a:lvl3pPr marL="855663" indent="-169863">
              <a:lnSpc>
                <a:spcPct val="100000"/>
              </a:lnSpc>
              <a:defRPr baseline="0">
                <a:solidFill>
                  <a:srgbClr val="303030"/>
                </a:solidFill>
              </a:defRPr>
            </a:lvl3pPr>
          </a:lstStyle>
          <a:p>
            <a:pPr lvl="0"/>
            <a:r>
              <a:rPr lang="en-US" dirty="0"/>
              <a:t>Bullet 1</a:t>
            </a:r>
          </a:p>
          <a:p>
            <a:pPr lvl="0"/>
            <a:r>
              <a:rPr lang="en-US" dirty="0"/>
              <a:t>Bullet 2</a:t>
            </a:r>
          </a:p>
          <a:p>
            <a:pPr lvl="1"/>
            <a:r>
              <a:rPr lang="en-US" dirty="0"/>
              <a:t>Second level bullet</a:t>
            </a:r>
          </a:p>
          <a:p>
            <a:pPr lvl="2"/>
            <a:r>
              <a:rPr lang="en-US" dirty="0"/>
              <a:t>Third level bullet</a:t>
            </a:r>
          </a:p>
        </p:txBody>
      </p:sp>
    </p:spTree>
    <p:extLst>
      <p:ext uri="{BB962C8B-B14F-4D97-AF65-F5344CB8AC3E}">
        <p14:creationId xmlns:p14="http://schemas.microsoft.com/office/powerpoint/2010/main" val="21941922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Content Only">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quarter" idx="17" hasCustomPrompt="1"/>
          </p:nvPr>
        </p:nvSpPr>
        <p:spPr>
          <a:xfrm>
            <a:off x="791479" y="1744134"/>
            <a:ext cx="10907339" cy="4402667"/>
          </a:xfrm>
          <a:prstGeom prst="rect">
            <a:avLst/>
          </a:prstGeom>
        </p:spPr>
        <p:txBody>
          <a:bodyPr/>
          <a:lstStyle>
            <a:lvl1pPr marL="0" indent="0">
              <a:buNone/>
              <a:defRPr baseline="0"/>
            </a:lvl1pPr>
          </a:lstStyle>
          <a:p>
            <a:pPr lvl="0"/>
            <a:r>
              <a:rPr lang="en-US" dirty="0"/>
              <a:t>Click icon to add content</a:t>
            </a:r>
          </a:p>
        </p:txBody>
      </p:sp>
      <p:sp>
        <p:nvSpPr>
          <p:cNvPr id="5" name="Text Placeholder 3"/>
          <p:cNvSpPr>
            <a:spLocks noGrp="1"/>
          </p:cNvSpPr>
          <p:nvPr>
            <p:ph type="body" sz="quarter" idx="14" hasCustomPrompt="1"/>
          </p:nvPr>
        </p:nvSpPr>
        <p:spPr>
          <a:xfrm>
            <a:off x="791479" y="898217"/>
            <a:ext cx="10907339" cy="642717"/>
          </a:xfrm>
          <a:prstGeom prst="rect">
            <a:avLst/>
          </a:prstGeom>
        </p:spPr>
        <p:txBody>
          <a:bodyPr anchor="b"/>
          <a:lstStyle>
            <a:lvl1pPr marL="0" indent="0">
              <a:buNone/>
              <a:defRPr sz="3600" b="1" cap="none" baseline="0">
                <a:solidFill>
                  <a:srgbClr val="064F85"/>
                </a:solidFill>
              </a:defRPr>
            </a:lvl1pPr>
          </a:lstStyle>
          <a:p>
            <a:pPr lvl="0"/>
            <a:r>
              <a:rPr lang="en-US" dirty="0"/>
              <a:t>Slide Title</a:t>
            </a:r>
          </a:p>
        </p:txBody>
      </p:sp>
    </p:spTree>
    <p:extLst>
      <p:ext uri="{BB962C8B-B14F-4D97-AF65-F5344CB8AC3E}">
        <p14:creationId xmlns:p14="http://schemas.microsoft.com/office/powerpoint/2010/main" val="1569207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Slide with Basic Bullets">
    <p:bg>
      <p:bgPr>
        <a:gradFill>
          <a:gsLst>
            <a:gs pos="0">
              <a:schemeClr val="bg1"/>
            </a:gs>
            <a:gs pos="100000">
              <a:srgbClr val="D1D2D3"/>
            </a:gs>
          </a:gsLst>
          <a:path path="circle">
            <a:fillToRect l="50000" t="50000" r="50000" b="50000"/>
          </a:path>
        </a:gradFill>
        <a:effectLst/>
      </p:bgPr>
    </p:bg>
    <p:spTree>
      <p:nvGrpSpPr>
        <p:cNvPr id="1" name=""/>
        <p:cNvGrpSpPr/>
        <p:nvPr/>
      </p:nvGrpSpPr>
      <p:grpSpPr>
        <a:xfrm>
          <a:off x="0" y="0"/>
          <a:ext cx="0" cy="0"/>
          <a:chOff x="0" y="0"/>
          <a:chExt cx="0" cy="0"/>
        </a:xfrm>
      </p:grpSpPr>
      <p:sp>
        <p:nvSpPr>
          <p:cNvPr id="2" name="Rectangle 1"/>
          <p:cNvSpPr/>
          <p:nvPr userDrawn="1"/>
        </p:nvSpPr>
        <p:spPr>
          <a:xfrm>
            <a:off x="0" y="973665"/>
            <a:ext cx="12192000" cy="885825"/>
          </a:xfrm>
          <a:prstGeom prst="rect">
            <a:avLst/>
          </a:prstGeom>
          <a:solidFill>
            <a:srgbClr val="064F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Text Placeholder 6"/>
          <p:cNvSpPr>
            <a:spLocks noGrp="1"/>
          </p:cNvSpPr>
          <p:nvPr>
            <p:ph type="body" sz="quarter" idx="16" hasCustomPrompt="1"/>
          </p:nvPr>
        </p:nvSpPr>
        <p:spPr>
          <a:xfrm>
            <a:off x="1" y="1122955"/>
            <a:ext cx="12192000" cy="611852"/>
          </a:xfrm>
          <a:prstGeom prst="rect">
            <a:avLst/>
          </a:prstGeom>
        </p:spPr>
        <p:txBody>
          <a:bodyPr anchor="ctr">
            <a:normAutofit/>
          </a:bodyPr>
          <a:lstStyle>
            <a:lvl1pPr marL="0" indent="0" algn="ctr">
              <a:buNone/>
              <a:defRPr sz="3600" b="1" cap="none" baseline="0">
                <a:solidFill>
                  <a:schemeClr val="bg1"/>
                </a:solidFill>
                <a:latin typeface="+mn-lt"/>
              </a:defRPr>
            </a:lvl1pPr>
          </a:lstStyle>
          <a:p>
            <a:pPr lvl="0"/>
            <a:r>
              <a:rPr lang="en-US" dirty="0"/>
              <a:t>Section Title Here</a:t>
            </a:r>
          </a:p>
        </p:txBody>
      </p:sp>
      <p:sp>
        <p:nvSpPr>
          <p:cNvPr id="5" name="Text Placeholder 8"/>
          <p:cNvSpPr>
            <a:spLocks noGrp="1"/>
          </p:cNvSpPr>
          <p:nvPr>
            <p:ph type="body" sz="quarter" idx="19" hasCustomPrompt="1"/>
          </p:nvPr>
        </p:nvSpPr>
        <p:spPr>
          <a:xfrm>
            <a:off x="846667" y="2142068"/>
            <a:ext cx="10329333" cy="4080932"/>
          </a:xfrm>
          <a:prstGeom prst="rect">
            <a:avLst/>
          </a:prstGeom>
        </p:spPr>
        <p:txBody>
          <a:bodyPr>
            <a:normAutofit/>
          </a:bodyPr>
          <a:lstStyle>
            <a:lvl1pPr marL="228600" indent="-228600">
              <a:buSzPct val="75000"/>
              <a:buFontTx/>
              <a:buBlip>
                <a:blip r:embed="rId2"/>
              </a:buBlip>
              <a:defRPr cap="none" baseline="0">
                <a:latin typeface="+mn-lt"/>
              </a:defRPr>
            </a:lvl1pPr>
            <a:lvl2pPr marL="515938" indent="-168275">
              <a:buFontTx/>
              <a:buBlip>
                <a:blip r:embed="rId3"/>
              </a:buBlip>
              <a:defRPr baseline="0">
                <a:solidFill>
                  <a:srgbClr val="303030"/>
                </a:solidFill>
              </a:defRPr>
            </a:lvl2pPr>
            <a:lvl3pPr marL="855663" indent="-169863">
              <a:defRPr baseline="0">
                <a:solidFill>
                  <a:srgbClr val="303030"/>
                </a:solidFill>
              </a:defRPr>
            </a:lvl3pPr>
          </a:lstStyle>
          <a:p>
            <a:pPr lvl="0"/>
            <a:r>
              <a:rPr lang="en-US" dirty="0"/>
              <a:t>Bullet 1</a:t>
            </a:r>
          </a:p>
          <a:p>
            <a:pPr lvl="0"/>
            <a:r>
              <a:rPr lang="en-US" dirty="0"/>
              <a:t>Bullet 2</a:t>
            </a:r>
          </a:p>
          <a:p>
            <a:pPr lvl="1"/>
            <a:r>
              <a:rPr lang="en-US" dirty="0"/>
              <a:t>Second level bullet</a:t>
            </a:r>
          </a:p>
          <a:p>
            <a:pPr lvl="2"/>
            <a:r>
              <a:rPr lang="en-US" dirty="0"/>
              <a:t>Third level bullet</a:t>
            </a:r>
          </a:p>
        </p:txBody>
      </p:sp>
    </p:spTree>
    <p:extLst>
      <p:ext uri="{BB962C8B-B14F-4D97-AF65-F5344CB8AC3E}">
        <p14:creationId xmlns:p14="http://schemas.microsoft.com/office/powerpoint/2010/main" val="284965899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Slid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050134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Title Slide with Content">
    <p:bg>
      <p:bgPr>
        <a:solidFill>
          <a:schemeClr val="bg1"/>
        </a:solidFill>
        <a:effectLst/>
      </p:bgPr>
    </p:bg>
    <p:spTree>
      <p:nvGrpSpPr>
        <p:cNvPr id="1" name=""/>
        <p:cNvGrpSpPr/>
        <p:nvPr/>
      </p:nvGrpSpPr>
      <p:grpSpPr>
        <a:xfrm>
          <a:off x="0" y="0"/>
          <a:ext cx="0" cy="0"/>
          <a:chOff x="0" y="0"/>
          <a:chExt cx="0" cy="0"/>
        </a:xfrm>
      </p:grpSpPr>
      <p:sp>
        <p:nvSpPr>
          <p:cNvPr id="4" name="Content Placeholder 3"/>
          <p:cNvSpPr>
            <a:spLocks noGrp="1"/>
          </p:cNvSpPr>
          <p:nvPr>
            <p:ph sz="quarter" idx="18" hasCustomPrompt="1"/>
          </p:nvPr>
        </p:nvSpPr>
        <p:spPr>
          <a:xfrm>
            <a:off x="2040467" y="2159001"/>
            <a:ext cx="8111067" cy="4080932"/>
          </a:xfrm>
          <a:prstGeom prst="rect">
            <a:avLst/>
          </a:prstGeom>
        </p:spPr>
        <p:txBody>
          <a:bodyPr/>
          <a:lstStyle>
            <a:lvl1pPr marL="0" indent="0">
              <a:buNone/>
              <a:defRPr/>
            </a:lvl1pPr>
          </a:lstStyle>
          <a:p>
            <a:pPr lvl="0"/>
            <a:r>
              <a:rPr lang="en-US" dirty="0"/>
              <a:t>Click icon to add content</a:t>
            </a:r>
          </a:p>
        </p:txBody>
      </p:sp>
      <p:sp>
        <p:nvSpPr>
          <p:cNvPr id="2" name="Rectangle 1"/>
          <p:cNvSpPr/>
          <p:nvPr userDrawn="1"/>
        </p:nvSpPr>
        <p:spPr>
          <a:xfrm>
            <a:off x="0" y="973665"/>
            <a:ext cx="12192000" cy="885825"/>
          </a:xfrm>
          <a:prstGeom prst="rect">
            <a:avLst/>
          </a:prstGeom>
          <a:solidFill>
            <a:srgbClr val="064F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Text Placeholder 6"/>
          <p:cNvSpPr>
            <a:spLocks noGrp="1"/>
          </p:cNvSpPr>
          <p:nvPr>
            <p:ph type="body" sz="quarter" idx="16" hasCustomPrompt="1"/>
          </p:nvPr>
        </p:nvSpPr>
        <p:spPr>
          <a:xfrm>
            <a:off x="1" y="1122955"/>
            <a:ext cx="12192000" cy="611852"/>
          </a:xfrm>
          <a:prstGeom prst="rect">
            <a:avLst/>
          </a:prstGeom>
        </p:spPr>
        <p:txBody>
          <a:bodyPr anchor="ctr">
            <a:normAutofit/>
          </a:bodyPr>
          <a:lstStyle>
            <a:lvl1pPr marL="0" indent="0" algn="ctr">
              <a:buNone/>
              <a:defRPr sz="3600" b="1" cap="none" baseline="0">
                <a:solidFill>
                  <a:schemeClr val="bg1"/>
                </a:solidFill>
                <a:latin typeface="+mn-lt"/>
              </a:defRPr>
            </a:lvl1pPr>
          </a:lstStyle>
          <a:p>
            <a:pPr lvl="0"/>
            <a:r>
              <a:rPr lang="en-US" dirty="0"/>
              <a:t>Section Title Here</a:t>
            </a:r>
          </a:p>
        </p:txBody>
      </p:sp>
    </p:spTree>
    <p:extLst>
      <p:ext uri="{BB962C8B-B14F-4D97-AF65-F5344CB8AC3E}">
        <p14:creationId xmlns:p14="http://schemas.microsoft.com/office/powerpoint/2010/main" val="15497500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Title Slide with Content">
    <p:bg>
      <p:bgPr>
        <a:solidFill>
          <a:schemeClr val="bg1"/>
        </a:solidFill>
        <a:effectLst/>
      </p:bgPr>
    </p:bg>
    <p:spTree>
      <p:nvGrpSpPr>
        <p:cNvPr id="1" name=""/>
        <p:cNvGrpSpPr/>
        <p:nvPr/>
      </p:nvGrpSpPr>
      <p:grpSpPr>
        <a:xfrm>
          <a:off x="0" y="0"/>
          <a:ext cx="0" cy="0"/>
          <a:chOff x="0" y="0"/>
          <a:chExt cx="0" cy="0"/>
        </a:xfrm>
      </p:grpSpPr>
      <p:sp>
        <p:nvSpPr>
          <p:cNvPr id="4" name="Content Placeholder 3"/>
          <p:cNvSpPr>
            <a:spLocks noGrp="1"/>
          </p:cNvSpPr>
          <p:nvPr>
            <p:ph sz="quarter" idx="18" hasCustomPrompt="1"/>
          </p:nvPr>
        </p:nvSpPr>
        <p:spPr>
          <a:xfrm>
            <a:off x="2040467" y="2159001"/>
            <a:ext cx="8111067" cy="4080932"/>
          </a:xfrm>
          <a:prstGeom prst="rect">
            <a:avLst/>
          </a:prstGeom>
        </p:spPr>
        <p:txBody>
          <a:bodyPr/>
          <a:lstStyle>
            <a:lvl1pPr marL="0" indent="0">
              <a:buNone/>
              <a:defRPr/>
            </a:lvl1pPr>
          </a:lstStyle>
          <a:p>
            <a:pPr lvl="0"/>
            <a:r>
              <a:rPr lang="en-US" dirty="0"/>
              <a:t>Click icon to add content</a:t>
            </a:r>
          </a:p>
        </p:txBody>
      </p:sp>
      <p:sp>
        <p:nvSpPr>
          <p:cNvPr id="2" name="Rectangle 1"/>
          <p:cNvSpPr/>
          <p:nvPr userDrawn="1"/>
        </p:nvSpPr>
        <p:spPr>
          <a:xfrm>
            <a:off x="0" y="973665"/>
            <a:ext cx="12192000" cy="885825"/>
          </a:xfrm>
          <a:prstGeom prst="rect">
            <a:avLst/>
          </a:prstGeom>
          <a:solidFill>
            <a:srgbClr val="064F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Text Placeholder 6"/>
          <p:cNvSpPr>
            <a:spLocks noGrp="1"/>
          </p:cNvSpPr>
          <p:nvPr>
            <p:ph type="body" sz="quarter" idx="16" hasCustomPrompt="1"/>
          </p:nvPr>
        </p:nvSpPr>
        <p:spPr>
          <a:xfrm>
            <a:off x="1" y="1122955"/>
            <a:ext cx="12192000" cy="611852"/>
          </a:xfrm>
          <a:prstGeom prst="rect">
            <a:avLst/>
          </a:prstGeom>
        </p:spPr>
        <p:txBody>
          <a:bodyPr>
            <a:normAutofit/>
          </a:bodyPr>
          <a:lstStyle>
            <a:lvl1pPr marL="0" indent="0" algn="ctr">
              <a:buNone/>
              <a:defRPr sz="3600" b="1" cap="none" baseline="0">
                <a:solidFill>
                  <a:schemeClr val="bg1"/>
                </a:solidFill>
                <a:latin typeface="+mn-lt"/>
              </a:defRPr>
            </a:lvl1pPr>
          </a:lstStyle>
          <a:p>
            <a:pPr lvl="0"/>
            <a:r>
              <a:rPr lang="en-US" dirty="0"/>
              <a:t>Section Title Here</a:t>
            </a:r>
          </a:p>
        </p:txBody>
      </p:sp>
    </p:spTree>
    <p:extLst>
      <p:ext uri="{BB962C8B-B14F-4D97-AF65-F5344CB8AC3E}">
        <p14:creationId xmlns:p14="http://schemas.microsoft.com/office/powerpoint/2010/main" val="25463407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Title Slide with Basic Bullets">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0" y="973665"/>
            <a:ext cx="12192000" cy="885825"/>
          </a:xfrm>
          <a:prstGeom prst="rect">
            <a:avLst/>
          </a:prstGeom>
          <a:solidFill>
            <a:srgbClr val="064F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Text Placeholder 6"/>
          <p:cNvSpPr>
            <a:spLocks noGrp="1"/>
          </p:cNvSpPr>
          <p:nvPr>
            <p:ph type="body" sz="quarter" idx="16" hasCustomPrompt="1"/>
          </p:nvPr>
        </p:nvSpPr>
        <p:spPr>
          <a:xfrm>
            <a:off x="1" y="1122955"/>
            <a:ext cx="12192000" cy="611852"/>
          </a:xfrm>
          <a:prstGeom prst="rect">
            <a:avLst/>
          </a:prstGeom>
        </p:spPr>
        <p:txBody>
          <a:bodyPr>
            <a:normAutofit/>
          </a:bodyPr>
          <a:lstStyle>
            <a:lvl1pPr marL="0" indent="0" algn="ctr">
              <a:buNone/>
              <a:defRPr sz="3600" b="1" cap="none" baseline="0">
                <a:solidFill>
                  <a:schemeClr val="bg1"/>
                </a:solidFill>
                <a:latin typeface="+mn-lt"/>
              </a:defRPr>
            </a:lvl1pPr>
          </a:lstStyle>
          <a:p>
            <a:pPr lvl="0"/>
            <a:r>
              <a:rPr lang="en-US" dirty="0"/>
              <a:t>Section Title Here</a:t>
            </a:r>
          </a:p>
        </p:txBody>
      </p:sp>
      <p:sp>
        <p:nvSpPr>
          <p:cNvPr id="5" name="Text Placeholder 8"/>
          <p:cNvSpPr>
            <a:spLocks noGrp="1"/>
          </p:cNvSpPr>
          <p:nvPr>
            <p:ph type="body" sz="quarter" idx="19" hasCustomPrompt="1"/>
          </p:nvPr>
        </p:nvSpPr>
        <p:spPr>
          <a:xfrm>
            <a:off x="846667" y="2142068"/>
            <a:ext cx="10329333" cy="4080932"/>
          </a:xfrm>
          <a:prstGeom prst="rect">
            <a:avLst/>
          </a:prstGeom>
        </p:spPr>
        <p:txBody>
          <a:bodyPr>
            <a:normAutofit/>
          </a:bodyPr>
          <a:lstStyle>
            <a:lvl1pPr marL="228600" indent="-228600">
              <a:lnSpc>
                <a:spcPct val="100000"/>
              </a:lnSpc>
              <a:buSzPct val="75000"/>
              <a:buFontTx/>
              <a:buBlip>
                <a:blip r:embed="rId2"/>
              </a:buBlip>
              <a:defRPr cap="none" baseline="0">
                <a:latin typeface="+mn-lt"/>
              </a:defRPr>
            </a:lvl1pPr>
            <a:lvl2pPr marL="515938" indent="-168275">
              <a:lnSpc>
                <a:spcPct val="100000"/>
              </a:lnSpc>
              <a:buFontTx/>
              <a:buBlip>
                <a:blip r:embed="rId3"/>
              </a:buBlip>
              <a:defRPr baseline="0">
                <a:solidFill>
                  <a:srgbClr val="303030"/>
                </a:solidFill>
              </a:defRPr>
            </a:lvl2pPr>
            <a:lvl3pPr marL="855663" indent="-169863">
              <a:lnSpc>
                <a:spcPct val="100000"/>
              </a:lnSpc>
              <a:defRPr baseline="0">
                <a:solidFill>
                  <a:srgbClr val="303030"/>
                </a:solidFill>
              </a:defRPr>
            </a:lvl3pPr>
          </a:lstStyle>
          <a:p>
            <a:pPr lvl="0"/>
            <a:r>
              <a:rPr lang="en-US" dirty="0"/>
              <a:t>Bullet 1</a:t>
            </a:r>
          </a:p>
          <a:p>
            <a:pPr lvl="0"/>
            <a:r>
              <a:rPr lang="en-US" dirty="0"/>
              <a:t>Bullet 2</a:t>
            </a:r>
          </a:p>
          <a:p>
            <a:pPr lvl="1"/>
            <a:r>
              <a:rPr lang="en-US" dirty="0"/>
              <a:t>Second level bullet</a:t>
            </a:r>
          </a:p>
          <a:p>
            <a:pPr lvl="2"/>
            <a:r>
              <a:rPr lang="en-US" dirty="0"/>
              <a:t>Third level bullet</a:t>
            </a:r>
          </a:p>
        </p:txBody>
      </p:sp>
    </p:spTree>
    <p:extLst>
      <p:ext uri="{BB962C8B-B14F-4D97-AF65-F5344CB8AC3E}">
        <p14:creationId xmlns:p14="http://schemas.microsoft.com/office/powerpoint/2010/main" val="30351358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ction Title Slide with Graphic Bullets">
    <p:bg>
      <p:bgPr>
        <a:solidFill>
          <a:schemeClr val="bg1"/>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3809306" y="2152154"/>
            <a:ext cx="5989460" cy="3505200"/>
          </a:xfrm>
          <a:prstGeom prst="rect">
            <a:avLst/>
          </a:prstGeom>
        </p:spPr>
        <p:txBody>
          <a:bodyPr>
            <a:normAutofit/>
          </a:bodyPr>
          <a:lstStyle>
            <a:lvl1pPr marL="0" indent="0">
              <a:lnSpc>
                <a:spcPct val="150000"/>
              </a:lnSpc>
              <a:buFontTx/>
              <a:buNone/>
              <a:defRPr sz="2400" cap="none" baseline="0">
                <a:latin typeface="+mn-lt"/>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Bullet 1</a:t>
            </a:r>
          </a:p>
          <a:p>
            <a:pPr lvl="0"/>
            <a:r>
              <a:rPr lang="en-US" dirty="0"/>
              <a:t>Bullet 2</a:t>
            </a:r>
          </a:p>
          <a:p>
            <a:pPr lvl="0"/>
            <a:r>
              <a:rPr lang="en-US" dirty="0"/>
              <a:t>Bullet 3</a:t>
            </a:r>
          </a:p>
          <a:p>
            <a:pPr lvl="0"/>
            <a:r>
              <a:rPr lang="en-US" dirty="0"/>
              <a:t>Bullet 4</a:t>
            </a:r>
          </a:p>
        </p:txBody>
      </p:sp>
      <p:sp>
        <p:nvSpPr>
          <p:cNvPr id="10" name="Picture Placeholder 9"/>
          <p:cNvSpPr>
            <a:spLocks noGrp="1"/>
          </p:cNvSpPr>
          <p:nvPr>
            <p:ph type="pic" sz="quarter" idx="10" hasCustomPrompt="1"/>
          </p:nvPr>
        </p:nvSpPr>
        <p:spPr>
          <a:xfrm>
            <a:off x="3138320" y="2285424"/>
            <a:ext cx="659697" cy="450677"/>
          </a:xfrm>
          <a:prstGeom prst="rect">
            <a:avLst/>
          </a:prstGeom>
        </p:spPr>
        <p:txBody>
          <a:bodyPr>
            <a:normAutofit/>
          </a:bodyPr>
          <a:lstStyle>
            <a:lvl1pPr marL="0" indent="0">
              <a:buNone/>
              <a:defRPr sz="1050">
                <a:latin typeface="+mj-lt"/>
              </a:defRPr>
            </a:lvl1pPr>
          </a:lstStyle>
          <a:p>
            <a:r>
              <a:rPr lang="en-US" dirty="0"/>
              <a:t>Icon</a:t>
            </a:r>
          </a:p>
        </p:txBody>
      </p:sp>
      <p:sp>
        <p:nvSpPr>
          <p:cNvPr id="11" name="Picture Placeholder 9"/>
          <p:cNvSpPr>
            <a:spLocks noGrp="1"/>
          </p:cNvSpPr>
          <p:nvPr>
            <p:ph type="pic" sz="quarter" idx="11" hasCustomPrompt="1"/>
          </p:nvPr>
        </p:nvSpPr>
        <p:spPr>
          <a:xfrm>
            <a:off x="3138318" y="2937358"/>
            <a:ext cx="659697" cy="450677"/>
          </a:xfrm>
          <a:prstGeom prst="rect">
            <a:avLst/>
          </a:prstGeom>
        </p:spPr>
        <p:txBody>
          <a:bodyPr>
            <a:normAutofit/>
          </a:bodyPr>
          <a:lstStyle>
            <a:lvl1pPr marL="0" indent="0">
              <a:buNone/>
              <a:defRPr sz="1050">
                <a:latin typeface="+mj-lt"/>
              </a:defRPr>
            </a:lvl1pPr>
          </a:lstStyle>
          <a:p>
            <a:r>
              <a:rPr lang="en-US" dirty="0"/>
              <a:t>Icon</a:t>
            </a:r>
          </a:p>
        </p:txBody>
      </p:sp>
      <p:sp>
        <p:nvSpPr>
          <p:cNvPr id="12" name="Picture Placeholder 9"/>
          <p:cNvSpPr>
            <a:spLocks noGrp="1"/>
          </p:cNvSpPr>
          <p:nvPr>
            <p:ph type="pic" sz="quarter" idx="12" hasCustomPrompt="1"/>
          </p:nvPr>
        </p:nvSpPr>
        <p:spPr>
          <a:xfrm>
            <a:off x="3138317" y="3631374"/>
            <a:ext cx="659697" cy="450677"/>
          </a:xfrm>
          <a:prstGeom prst="rect">
            <a:avLst/>
          </a:prstGeom>
        </p:spPr>
        <p:txBody>
          <a:bodyPr>
            <a:normAutofit/>
          </a:bodyPr>
          <a:lstStyle>
            <a:lvl1pPr marL="0" indent="0">
              <a:buNone/>
              <a:defRPr sz="1050">
                <a:latin typeface="+mj-lt"/>
              </a:defRPr>
            </a:lvl1pPr>
          </a:lstStyle>
          <a:p>
            <a:r>
              <a:rPr lang="en-US" dirty="0"/>
              <a:t>Icon</a:t>
            </a:r>
          </a:p>
        </p:txBody>
      </p:sp>
      <p:sp>
        <p:nvSpPr>
          <p:cNvPr id="13" name="Picture Placeholder 9"/>
          <p:cNvSpPr>
            <a:spLocks noGrp="1"/>
          </p:cNvSpPr>
          <p:nvPr>
            <p:ph type="pic" sz="quarter" idx="13" hasCustomPrompt="1"/>
          </p:nvPr>
        </p:nvSpPr>
        <p:spPr>
          <a:xfrm>
            <a:off x="3138317" y="4306511"/>
            <a:ext cx="659697" cy="450677"/>
          </a:xfrm>
          <a:prstGeom prst="rect">
            <a:avLst/>
          </a:prstGeom>
        </p:spPr>
        <p:txBody>
          <a:bodyPr>
            <a:normAutofit/>
          </a:bodyPr>
          <a:lstStyle>
            <a:lvl1pPr marL="0" indent="0">
              <a:buNone/>
              <a:defRPr sz="1050">
                <a:latin typeface="+mj-lt"/>
              </a:defRPr>
            </a:lvl1pPr>
          </a:lstStyle>
          <a:p>
            <a:r>
              <a:rPr lang="en-US" dirty="0"/>
              <a:t>Icon</a:t>
            </a:r>
          </a:p>
        </p:txBody>
      </p:sp>
      <p:sp>
        <p:nvSpPr>
          <p:cNvPr id="9" name="Rectangle 8"/>
          <p:cNvSpPr/>
          <p:nvPr userDrawn="1"/>
        </p:nvSpPr>
        <p:spPr>
          <a:xfrm>
            <a:off x="0" y="973665"/>
            <a:ext cx="12192000" cy="885825"/>
          </a:xfrm>
          <a:prstGeom prst="rect">
            <a:avLst/>
          </a:prstGeom>
          <a:solidFill>
            <a:srgbClr val="064F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Text Placeholder 6"/>
          <p:cNvSpPr>
            <a:spLocks noGrp="1"/>
          </p:cNvSpPr>
          <p:nvPr>
            <p:ph type="body" sz="quarter" idx="16" hasCustomPrompt="1"/>
          </p:nvPr>
        </p:nvSpPr>
        <p:spPr>
          <a:xfrm>
            <a:off x="1" y="1122955"/>
            <a:ext cx="12192000" cy="611852"/>
          </a:xfrm>
          <a:prstGeom prst="rect">
            <a:avLst/>
          </a:prstGeom>
        </p:spPr>
        <p:txBody>
          <a:bodyPr>
            <a:normAutofit/>
          </a:bodyPr>
          <a:lstStyle>
            <a:lvl1pPr marL="0" indent="0" algn="ctr">
              <a:buNone/>
              <a:defRPr sz="3600" b="1" cap="none" baseline="0">
                <a:solidFill>
                  <a:schemeClr val="bg1"/>
                </a:solidFill>
                <a:latin typeface="+mn-lt"/>
              </a:defRPr>
            </a:lvl1pPr>
          </a:lstStyle>
          <a:p>
            <a:pPr lvl="0"/>
            <a:r>
              <a:rPr lang="en-US" dirty="0"/>
              <a:t>Section Title Here</a:t>
            </a:r>
          </a:p>
        </p:txBody>
      </p:sp>
    </p:spTree>
    <p:extLst>
      <p:ext uri="{BB962C8B-B14F-4D97-AF65-F5344CB8AC3E}">
        <p14:creationId xmlns:p14="http://schemas.microsoft.com/office/powerpoint/2010/main" val="392184101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asic Text Left, Content Right">
    <p:bg>
      <p:bgPr>
        <a:solidFill>
          <a:schemeClr val="bg1"/>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6" hasCustomPrompt="1"/>
          </p:nvPr>
        </p:nvSpPr>
        <p:spPr>
          <a:xfrm>
            <a:off x="791219" y="1761068"/>
            <a:ext cx="6992903" cy="4572000"/>
          </a:xfrm>
          <a:prstGeom prst="rect">
            <a:avLst/>
          </a:prstGeom>
        </p:spPr>
        <p:txBody>
          <a:bodyPr>
            <a:normAutofit/>
          </a:bodyPr>
          <a:lstStyle>
            <a:lvl1pPr marL="0" indent="0">
              <a:lnSpc>
                <a:spcPct val="100000"/>
              </a:lnSpc>
              <a:buSzPct val="75000"/>
              <a:buFont typeface="Arial" panose="020B0604020202020204" pitchFamily="34" charset="0"/>
              <a:buNone/>
              <a:defRPr b="0" cap="none" baseline="0">
                <a:latin typeface="+mn-lt"/>
              </a:defRPr>
            </a:lvl1pPr>
            <a:lvl2pPr marL="800100" indent="-228600">
              <a:defRPr baseline="0"/>
            </a:lvl2pPr>
            <a:lvl3pPr marL="1143000" indent="-166688">
              <a:defRPr baseline="0"/>
            </a:lvl3pPr>
          </a:lstStyle>
          <a:p>
            <a:pPr lvl="0"/>
            <a:r>
              <a:rPr lang="en-US" dirty="0"/>
              <a:t>Slide topic text goes here. Simplify messaging and try to cover only one topic per slide when possible.</a:t>
            </a:r>
          </a:p>
          <a:p>
            <a:pPr lvl="0"/>
            <a:endParaRPr lang="en-US" dirty="0"/>
          </a:p>
          <a:p>
            <a:pPr lvl="0"/>
            <a:r>
              <a:rPr lang="en-US" dirty="0"/>
              <a:t>Feel free to use bold for emphasis (but use it sparingly).</a:t>
            </a:r>
          </a:p>
        </p:txBody>
      </p:sp>
      <p:sp>
        <p:nvSpPr>
          <p:cNvPr id="3" name="Content Placeholder 2"/>
          <p:cNvSpPr>
            <a:spLocks noGrp="1"/>
          </p:cNvSpPr>
          <p:nvPr>
            <p:ph sz="quarter" idx="17" hasCustomPrompt="1"/>
          </p:nvPr>
        </p:nvSpPr>
        <p:spPr>
          <a:xfrm>
            <a:off x="8053753" y="2312987"/>
            <a:ext cx="3645064" cy="3443679"/>
          </a:xfrm>
          <a:prstGeom prst="rect">
            <a:avLst/>
          </a:prstGeom>
        </p:spPr>
        <p:txBody>
          <a:bodyPr/>
          <a:lstStyle>
            <a:lvl1pPr marL="0" indent="0">
              <a:buNone/>
              <a:defRPr baseline="0"/>
            </a:lvl1pPr>
          </a:lstStyle>
          <a:p>
            <a:pPr lvl="0"/>
            <a:r>
              <a:rPr lang="en-US" dirty="0"/>
              <a:t>Click icon to add content</a:t>
            </a:r>
          </a:p>
        </p:txBody>
      </p:sp>
      <p:sp>
        <p:nvSpPr>
          <p:cNvPr id="5" name="Text Placeholder 3"/>
          <p:cNvSpPr>
            <a:spLocks noGrp="1"/>
          </p:cNvSpPr>
          <p:nvPr>
            <p:ph type="body" sz="quarter" idx="14" hasCustomPrompt="1"/>
          </p:nvPr>
        </p:nvSpPr>
        <p:spPr>
          <a:xfrm>
            <a:off x="791479" y="898217"/>
            <a:ext cx="10907339" cy="642717"/>
          </a:xfrm>
          <a:prstGeom prst="rect">
            <a:avLst/>
          </a:prstGeom>
        </p:spPr>
        <p:txBody>
          <a:bodyPr anchor="b"/>
          <a:lstStyle>
            <a:lvl1pPr marL="0" indent="0">
              <a:buNone/>
              <a:defRPr sz="3600" b="1" cap="none" baseline="0">
                <a:solidFill>
                  <a:srgbClr val="064F85"/>
                </a:solidFill>
              </a:defRPr>
            </a:lvl1pPr>
          </a:lstStyle>
          <a:p>
            <a:pPr lvl="0"/>
            <a:r>
              <a:rPr lang="en-US" dirty="0"/>
              <a:t>Slide Title</a:t>
            </a:r>
          </a:p>
        </p:txBody>
      </p:sp>
    </p:spTree>
    <p:extLst>
      <p:ext uri="{BB962C8B-B14F-4D97-AF65-F5344CB8AC3E}">
        <p14:creationId xmlns:p14="http://schemas.microsoft.com/office/powerpoint/2010/main" val="77656318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ent Left, Basic Text Right">
    <p:bg>
      <p:bgPr>
        <a:solidFill>
          <a:schemeClr val="bg1"/>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6" hasCustomPrompt="1"/>
          </p:nvPr>
        </p:nvSpPr>
        <p:spPr>
          <a:xfrm>
            <a:off x="4705915" y="1761068"/>
            <a:ext cx="6992903" cy="4382280"/>
          </a:xfrm>
          <a:prstGeom prst="rect">
            <a:avLst/>
          </a:prstGeom>
        </p:spPr>
        <p:txBody>
          <a:bodyPr>
            <a:normAutofit/>
          </a:bodyPr>
          <a:lstStyle>
            <a:lvl1pPr marL="0" indent="0">
              <a:lnSpc>
                <a:spcPct val="100000"/>
              </a:lnSpc>
              <a:buNone/>
              <a:defRPr b="0" cap="none" baseline="0">
                <a:latin typeface="+mn-lt"/>
              </a:defRPr>
            </a:lvl1pPr>
            <a:lvl2pPr marL="800100" indent="-228600">
              <a:defRPr baseline="0"/>
            </a:lvl2pPr>
            <a:lvl3pPr marL="1143000" indent="-166688">
              <a:defRPr baseline="0"/>
            </a:lvl3pPr>
          </a:lstStyle>
          <a:p>
            <a:pPr lvl="0"/>
            <a:r>
              <a:rPr lang="en-US" dirty="0"/>
              <a:t>Slide topic text goes here. Simplify messaging and try to cover only one topic per slide when possible.</a:t>
            </a:r>
          </a:p>
          <a:p>
            <a:pPr lvl="0"/>
            <a:endParaRPr lang="en-US" dirty="0"/>
          </a:p>
          <a:p>
            <a:pPr lvl="0"/>
            <a:r>
              <a:rPr lang="en-US" dirty="0"/>
              <a:t>Feel free to use bold for emphasis (but use it sparingly).</a:t>
            </a:r>
          </a:p>
        </p:txBody>
      </p:sp>
      <p:sp>
        <p:nvSpPr>
          <p:cNvPr id="3" name="Content Placeholder 2"/>
          <p:cNvSpPr>
            <a:spLocks noGrp="1"/>
          </p:cNvSpPr>
          <p:nvPr>
            <p:ph sz="quarter" idx="17" hasCustomPrompt="1"/>
          </p:nvPr>
        </p:nvSpPr>
        <p:spPr>
          <a:xfrm>
            <a:off x="791219" y="2312987"/>
            <a:ext cx="3645064" cy="3443679"/>
          </a:xfrm>
          <a:prstGeom prst="rect">
            <a:avLst/>
          </a:prstGeom>
        </p:spPr>
        <p:txBody>
          <a:bodyPr/>
          <a:lstStyle>
            <a:lvl1pPr marL="0" indent="0">
              <a:buNone/>
              <a:defRPr baseline="0"/>
            </a:lvl1pPr>
          </a:lstStyle>
          <a:p>
            <a:pPr lvl="0"/>
            <a:r>
              <a:rPr lang="en-US" dirty="0"/>
              <a:t>Click icon to add content</a:t>
            </a:r>
          </a:p>
        </p:txBody>
      </p:sp>
      <p:sp>
        <p:nvSpPr>
          <p:cNvPr id="5" name="Text Placeholder 3"/>
          <p:cNvSpPr>
            <a:spLocks noGrp="1"/>
          </p:cNvSpPr>
          <p:nvPr>
            <p:ph type="body" sz="quarter" idx="14" hasCustomPrompt="1"/>
          </p:nvPr>
        </p:nvSpPr>
        <p:spPr>
          <a:xfrm>
            <a:off x="791479" y="898217"/>
            <a:ext cx="10907339" cy="642717"/>
          </a:xfrm>
          <a:prstGeom prst="rect">
            <a:avLst/>
          </a:prstGeom>
        </p:spPr>
        <p:txBody>
          <a:bodyPr anchor="b"/>
          <a:lstStyle>
            <a:lvl1pPr marL="0" indent="0">
              <a:buNone/>
              <a:defRPr sz="3600" b="1" cap="none" baseline="0">
                <a:solidFill>
                  <a:srgbClr val="064F85"/>
                </a:solidFill>
              </a:defRPr>
            </a:lvl1pPr>
          </a:lstStyle>
          <a:p>
            <a:pPr lvl="0"/>
            <a:r>
              <a:rPr lang="en-US" dirty="0"/>
              <a:t>Slide Title</a:t>
            </a:r>
          </a:p>
        </p:txBody>
      </p:sp>
    </p:spTree>
    <p:extLst>
      <p:ext uri="{BB962C8B-B14F-4D97-AF65-F5344CB8AC3E}">
        <p14:creationId xmlns:p14="http://schemas.microsoft.com/office/powerpoint/2010/main" val="296950190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ullets Left, Content Right">
    <p:bg>
      <p:bgPr>
        <a:solidFill>
          <a:schemeClr val="bg1"/>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6" hasCustomPrompt="1"/>
          </p:nvPr>
        </p:nvSpPr>
        <p:spPr>
          <a:xfrm>
            <a:off x="791219" y="1761068"/>
            <a:ext cx="6992903" cy="4572000"/>
          </a:xfrm>
          <a:prstGeom prst="rect">
            <a:avLst/>
          </a:prstGeom>
        </p:spPr>
        <p:txBody>
          <a:bodyPr>
            <a:normAutofit/>
          </a:bodyPr>
          <a:lstStyle>
            <a:lvl1pPr marL="228600" indent="-228600">
              <a:lnSpc>
                <a:spcPct val="100000"/>
              </a:lnSpc>
              <a:buSzPct val="75000"/>
              <a:buFontTx/>
              <a:buBlip>
                <a:blip r:embed="rId2"/>
              </a:buBlip>
              <a:defRPr cap="none" baseline="0">
                <a:latin typeface="+mn-lt"/>
              </a:defRPr>
            </a:lvl1pPr>
            <a:lvl2pPr marL="515938" indent="-168275">
              <a:lnSpc>
                <a:spcPct val="100000"/>
              </a:lnSpc>
              <a:buFontTx/>
              <a:buBlip>
                <a:blip r:embed="rId3"/>
              </a:buBlip>
              <a:defRPr baseline="0">
                <a:solidFill>
                  <a:srgbClr val="303030"/>
                </a:solidFill>
              </a:defRPr>
            </a:lvl2pPr>
            <a:lvl3pPr marL="855663" indent="-169863">
              <a:lnSpc>
                <a:spcPct val="100000"/>
              </a:lnSpc>
              <a:defRPr baseline="0">
                <a:solidFill>
                  <a:srgbClr val="303030"/>
                </a:solidFill>
              </a:defRPr>
            </a:lvl3pPr>
          </a:lstStyle>
          <a:p>
            <a:pPr lvl="0"/>
            <a:r>
              <a:rPr lang="en-US" dirty="0"/>
              <a:t>Bullet 1</a:t>
            </a:r>
          </a:p>
          <a:p>
            <a:pPr lvl="0"/>
            <a:r>
              <a:rPr lang="en-US" dirty="0"/>
              <a:t>Bullet 2</a:t>
            </a:r>
          </a:p>
          <a:p>
            <a:pPr lvl="1"/>
            <a:r>
              <a:rPr lang="en-US" dirty="0"/>
              <a:t>Second level bullet</a:t>
            </a:r>
          </a:p>
          <a:p>
            <a:pPr lvl="2"/>
            <a:r>
              <a:rPr lang="en-US" dirty="0"/>
              <a:t>Third level bullet</a:t>
            </a:r>
          </a:p>
        </p:txBody>
      </p:sp>
      <p:sp>
        <p:nvSpPr>
          <p:cNvPr id="3" name="Content Placeholder 2"/>
          <p:cNvSpPr>
            <a:spLocks noGrp="1"/>
          </p:cNvSpPr>
          <p:nvPr>
            <p:ph sz="quarter" idx="17" hasCustomPrompt="1"/>
          </p:nvPr>
        </p:nvSpPr>
        <p:spPr>
          <a:xfrm>
            <a:off x="8053753" y="2312987"/>
            <a:ext cx="3645064" cy="3443679"/>
          </a:xfrm>
          <a:prstGeom prst="rect">
            <a:avLst/>
          </a:prstGeom>
        </p:spPr>
        <p:txBody>
          <a:bodyPr/>
          <a:lstStyle>
            <a:lvl1pPr marL="0" indent="0">
              <a:buNone/>
              <a:defRPr baseline="0"/>
            </a:lvl1pPr>
          </a:lstStyle>
          <a:p>
            <a:pPr lvl="0"/>
            <a:r>
              <a:rPr lang="en-US" dirty="0"/>
              <a:t>Click icon to add content</a:t>
            </a:r>
          </a:p>
        </p:txBody>
      </p:sp>
      <p:sp>
        <p:nvSpPr>
          <p:cNvPr id="5" name="Text Placeholder 3"/>
          <p:cNvSpPr>
            <a:spLocks noGrp="1"/>
          </p:cNvSpPr>
          <p:nvPr>
            <p:ph type="body" sz="quarter" idx="14" hasCustomPrompt="1"/>
          </p:nvPr>
        </p:nvSpPr>
        <p:spPr>
          <a:xfrm>
            <a:off x="791479" y="898217"/>
            <a:ext cx="10907339" cy="642717"/>
          </a:xfrm>
          <a:prstGeom prst="rect">
            <a:avLst/>
          </a:prstGeom>
        </p:spPr>
        <p:txBody>
          <a:bodyPr anchor="b"/>
          <a:lstStyle>
            <a:lvl1pPr marL="0" indent="0">
              <a:buNone/>
              <a:defRPr sz="3600" b="1" cap="none" baseline="0">
                <a:solidFill>
                  <a:srgbClr val="064F85"/>
                </a:solidFill>
              </a:defRPr>
            </a:lvl1pPr>
          </a:lstStyle>
          <a:p>
            <a:pPr lvl="0"/>
            <a:r>
              <a:rPr lang="en-US" dirty="0"/>
              <a:t>Slide Title</a:t>
            </a:r>
          </a:p>
        </p:txBody>
      </p:sp>
    </p:spTree>
    <p:extLst>
      <p:ext uri="{BB962C8B-B14F-4D97-AF65-F5344CB8AC3E}">
        <p14:creationId xmlns:p14="http://schemas.microsoft.com/office/powerpoint/2010/main" val="5713787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mp; Bullets Only">
    <p:bg>
      <p:bgPr>
        <a:solidFill>
          <a:schemeClr val="bg1"/>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6" hasCustomPrompt="1"/>
          </p:nvPr>
        </p:nvSpPr>
        <p:spPr>
          <a:xfrm>
            <a:off x="791219" y="1761068"/>
            <a:ext cx="6992903" cy="4572000"/>
          </a:xfrm>
          <a:prstGeom prst="rect">
            <a:avLst/>
          </a:prstGeom>
        </p:spPr>
        <p:txBody>
          <a:bodyPr>
            <a:normAutofit/>
          </a:bodyPr>
          <a:lstStyle>
            <a:lvl1pPr marL="228600" indent="-228600">
              <a:lnSpc>
                <a:spcPct val="100000"/>
              </a:lnSpc>
              <a:buSzPct val="75000"/>
              <a:buFontTx/>
              <a:buBlip>
                <a:blip r:embed="rId2"/>
              </a:buBlip>
              <a:defRPr cap="none" baseline="0">
                <a:latin typeface="+mn-lt"/>
              </a:defRPr>
            </a:lvl1pPr>
            <a:lvl2pPr marL="515938" indent="-168275">
              <a:lnSpc>
                <a:spcPct val="100000"/>
              </a:lnSpc>
              <a:buFontTx/>
              <a:buBlip>
                <a:blip r:embed="rId3"/>
              </a:buBlip>
              <a:defRPr baseline="0">
                <a:solidFill>
                  <a:srgbClr val="303030"/>
                </a:solidFill>
              </a:defRPr>
            </a:lvl2pPr>
            <a:lvl3pPr marL="855663" indent="-169863">
              <a:lnSpc>
                <a:spcPct val="100000"/>
              </a:lnSpc>
              <a:defRPr baseline="0">
                <a:solidFill>
                  <a:srgbClr val="303030"/>
                </a:solidFill>
              </a:defRPr>
            </a:lvl3pPr>
          </a:lstStyle>
          <a:p>
            <a:pPr lvl="0"/>
            <a:r>
              <a:rPr lang="en-US" dirty="0"/>
              <a:t>Bullet 1</a:t>
            </a:r>
          </a:p>
          <a:p>
            <a:pPr lvl="0"/>
            <a:r>
              <a:rPr lang="en-US" dirty="0"/>
              <a:t>Bullet 2</a:t>
            </a:r>
          </a:p>
          <a:p>
            <a:pPr lvl="1"/>
            <a:r>
              <a:rPr lang="en-US" dirty="0"/>
              <a:t>Second level bullet</a:t>
            </a:r>
          </a:p>
          <a:p>
            <a:pPr lvl="2"/>
            <a:r>
              <a:rPr lang="en-US" dirty="0"/>
              <a:t>Third level bullet</a:t>
            </a:r>
          </a:p>
        </p:txBody>
      </p:sp>
      <p:sp>
        <p:nvSpPr>
          <p:cNvPr id="3" name="Content Placeholder 2"/>
          <p:cNvSpPr>
            <a:spLocks noGrp="1"/>
          </p:cNvSpPr>
          <p:nvPr>
            <p:ph sz="quarter" idx="17" hasCustomPrompt="1"/>
          </p:nvPr>
        </p:nvSpPr>
        <p:spPr>
          <a:xfrm>
            <a:off x="8053753" y="2312987"/>
            <a:ext cx="3645064" cy="3443679"/>
          </a:xfrm>
          <a:prstGeom prst="rect">
            <a:avLst/>
          </a:prstGeom>
        </p:spPr>
        <p:txBody>
          <a:bodyPr/>
          <a:lstStyle>
            <a:lvl1pPr marL="0" indent="0">
              <a:buNone/>
              <a:defRPr baseline="0"/>
            </a:lvl1pPr>
          </a:lstStyle>
          <a:p>
            <a:pPr lvl="0"/>
            <a:r>
              <a:rPr lang="en-US" dirty="0"/>
              <a:t>Click icon to add content</a:t>
            </a:r>
          </a:p>
        </p:txBody>
      </p:sp>
      <p:sp>
        <p:nvSpPr>
          <p:cNvPr id="5" name="Text Placeholder 3"/>
          <p:cNvSpPr>
            <a:spLocks noGrp="1"/>
          </p:cNvSpPr>
          <p:nvPr>
            <p:ph type="body" sz="quarter" idx="14" hasCustomPrompt="1"/>
          </p:nvPr>
        </p:nvSpPr>
        <p:spPr>
          <a:xfrm>
            <a:off x="791479" y="898217"/>
            <a:ext cx="10907339" cy="642717"/>
          </a:xfrm>
          <a:prstGeom prst="rect">
            <a:avLst/>
          </a:prstGeom>
        </p:spPr>
        <p:txBody>
          <a:bodyPr anchor="b"/>
          <a:lstStyle>
            <a:lvl1pPr marL="0" indent="0">
              <a:buNone/>
              <a:defRPr sz="3600" b="1" cap="none" baseline="0">
                <a:solidFill>
                  <a:srgbClr val="064F85"/>
                </a:solidFill>
              </a:defRPr>
            </a:lvl1pPr>
          </a:lstStyle>
          <a:p>
            <a:pPr lvl="0"/>
            <a:r>
              <a:rPr lang="en-US" dirty="0"/>
              <a:t>Slide Title</a:t>
            </a:r>
          </a:p>
        </p:txBody>
      </p:sp>
    </p:spTree>
    <p:extLst>
      <p:ext uri="{BB962C8B-B14F-4D97-AF65-F5344CB8AC3E}">
        <p14:creationId xmlns:p14="http://schemas.microsoft.com/office/powerpoint/2010/main" val="197518149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mparison with Bullets">
    <p:bg>
      <p:bgPr>
        <a:solidFill>
          <a:schemeClr val="bg1"/>
        </a:solidFill>
        <a:effectLst/>
      </p:bgPr>
    </p:bg>
    <p:spTree>
      <p:nvGrpSpPr>
        <p:cNvPr id="1" name=""/>
        <p:cNvGrpSpPr/>
        <p:nvPr/>
      </p:nvGrpSpPr>
      <p:grpSpPr>
        <a:xfrm>
          <a:off x="0" y="0"/>
          <a:ext cx="0" cy="0"/>
          <a:chOff x="0" y="0"/>
          <a:chExt cx="0" cy="0"/>
        </a:xfrm>
      </p:grpSpPr>
      <p:sp>
        <p:nvSpPr>
          <p:cNvPr id="10" name="Text Placeholder 5"/>
          <p:cNvSpPr>
            <a:spLocks noGrp="1"/>
          </p:cNvSpPr>
          <p:nvPr>
            <p:ph type="body" sz="quarter" idx="15" hasCustomPrompt="1"/>
          </p:nvPr>
        </p:nvSpPr>
        <p:spPr>
          <a:xfrm>
            <a:off x="770672" y="1749190"/>
            <a:ext cx="5284231" cy="469078"/>
          </a:xfrm>
          <a:prstGeom prst="rect">
            <a:avLst/>
          </a:prstGeom>
        </p:spPr>
        <p:txBody>
          <a:bodyPr/>
          <a:lstStyle>
            <a:lvl1pPr marL="0" indent="0">
              <a:buNone/>
              <a:defRPr sz="2800" b="1" baseline="0">
                <a:latin typeface="+mn-lt"/>
              </a:defRPr>
            </a:lvl1pPr>
          </a:lstStyle>
          <a:p>
            <a:pPr lvl="0"/>
            <a:r>
              <a:rPr lang="en-US" dirty="0"/>
              <a:t>Heading 1</a:t>
            </a:r>
          </a:p>
        </p:txBody>
      </p:sp>
      <p:sp>
        <p:nvSpPr>
          <p:cNvPr id="13" name="Text Placeholder 5"/>
          <p:cNvSpPr>
            <a:spLocks noGrp="1"/>
          </p:cNvSpPr>
          <p:nvPr>
            <p:ph type="body" sz="quarter" idx="24" hasCustomPrompt="1"/>
          </p:nvPr>
        </p:nvSpPr>
        <p:spPr>
          <a:xfrm>
            <a:off x="6257071" y="1749189"/>
            <a:ext cx="5284231" cy="469080"/>
          </a:xfrm>
          <a:prstGeom prst="rect">
            <a:avLst/>
          </a:prstGeom>
        </p:spPr>
        <p:txBody>
          <a:bodyPr/>
          <a:lstStyle>
            <a:lvl1pPr marL="0" indent="0">
              <a:buNone/>
              <a:defRPr sz="2800" b="1" baseline="0">
                <a:latin typeface="+mn-lt"/>
              </a:defRPr>
            </a:lvl1pPr>
          </a:lstStyle>
          <a:p>
            <a:pPr lvl="0"/>
            <a:r>
              <a:rPr lang="en-US" dirty="0"/>
              <a:t>Heading 2</a:t>
            </a:r>
          </a:p>
        </p:txBody>
      </p:sp>
      <p:sp>
        <p:nvSpPr>
          <p:cNvPr id="8" name="Text Placeholder 3"/>
          <p:cNvSpPr>
            <a:spLocks noGrp="1"/>
          </p:cNvSpPr>
          <p:nvPr>
            <p:ph type="body" sz="quarter" idx="14" hasCustomPrompt="1"/>
          </p:nvPr>
        </p:nvSpPr>
        <p:spPr>
          <a:xfrm>
            <a:off x="791479" y="898217"/>
            <a:ext cx="10907339" cy="642717"/>
          </a:xfrm>
          <a:prstGeom prst="rect">
            <a:avLst/>
          </a:prstGeom>
        </p:spPr>
        <p:txBody>
          <a:bodyPr anchor="b"/>
          <a:lstStyle>
            <a:lvl1pPr marL="0" indent="0">
              <a:buNone/>
              <a:defRPr sz="3600" b="1" cap="none" baseline="0">
                <a:solidFill>
                  <a:srgbClr val="064F85"/>
                </a:solidFill>
              </a:defRPr>
            </a:lvl1pPr>
          </a:lstStyle>
          <a:p>
            <a:pPr lvl="0"/>
            <a:r>
              <a:rPr lang="en-US" dirty="0"/>
              <a:t>Slide Title</a:t>
            </a:r>
          </a:p>
        </p:txBody>
      </p:sp>
      <p:sp>
        <p:nvSpPr>
          <p:cNvPr id="14" name="Text Placeholder 8"/>
          <p:cNvSpPr>
            <a:spLocks noGrp="1"/>
          </p:cNvSpPr>
          <p:nvPr>
            <p:ph type="body" sz="quarter" idx="16" hasCustomPrompt="1"/>
          </p:nvPr>
        </p:nvSpPr>
        <p:spPr>
          <a:xfrm>
            <a:off x="791219" y="2426526"/>
            <a:ext cx="5263684" cy="3734577"/>
          </a:xfrm>
          <a:prstGeom prst="rect">
            <a:avLst/>
          </a:prstGeom>
        </p:spPr>
        <p:txBody>
          <a:bodyPr>
            <a:normAutofit/>
          </a:bodyPr>
          <a:lstStyle>
            <a:lvl1pPr marL="228600" indent="-228600">
              <a:lnSpc>
                <a:spcPct val="100000"/>
              </a:lnSpc>
              <a:buSzPct val="75000"/>
              <a:buFontTx/>
              <a:buBlip>
                <a:blip r:embed="rId2"/>
              </a:buBlip>
              <a:defRPr cap="none" baseline="0">
                <a:latin typeface="+mn-lt"/>
              </a:defRPr>
            </a:lvl1pPr>
            <a:lvl2pPr marL="515938" indent="-168275">
              <a:lnSpc>
                <a:spcPct val="100000"/>
              </a:lnSpc>
              <a:buFontTx/>
              <a:buBlip>
                <a:blip r:embed="rId3"/>
              </a:buBlip>
              <a:defRPr baseline="0">
                <a:solidFill>
                  <a:srgbClr val="303030"/>
                </a:solidFill>
              </a:defRPr>
            </a:lvl2pPr>
            <a:lvl3pPr marL="855663" indent="-169863">
              <a:lnSpc>
                <a:spcPct val="100000"/>
              </a:lnSpc>
              <a:buFont typeface="Wingdings" panose="05000000000000000000" pitchFamily="2" charset="2"/>
              <a:buChar char="§"/>
              <a:defRPr baseline="0">
                <a:solidFill>
                  <a:srgbClr val="303030"/>
                </a:solidFill>
              </a:defRPr>
            </a:lvl3pPr>
          </a:lstStyle>
          <a:p>
            <a:pPr lvl="0"/>
            <a:r>
              <a:rPr lang="en-US" dirty="0"/>
              <a:t>Bullet 1</a:t>
            </a:r>
          </a:p>
          <a:p>
            <a:pPr lvl="0"/>
            <a:r>
              <a:rPr lang="en-US" dirty="0"/>
              <a:t>Bullet 2</a:t>
            </a:r>
          </a:p>
          <a:p>
            <a:pPr lvl="1"/>
            <a:r>
              <a:rPr lang="en-US" dirty="0"/>
              <a:t>Second level bullet</a:t>
            </a:r>
          </a:p>
          <a:p>
            <a:pPr lvl="2"/>
            <a:r>
              <a:rPr lang="en-US" dirty="0"/>
              <a:t>Third level bullet</a:t>
            </a:r>
          </a:p>
        </p:txBody>
      </p:sp>
      <p:sp>
        <p:nvSpPr>
          <p:cNvPr id="16" name="Text Placeholder 8"/>
          <p:cNvSpPr>
            <a:spLocks noGrp="1"/>
          </p:cNvSpPr>
          <p:nvPr>
            <p:ph type="body" sz="quarter" idx="25" hasCustomPrompt="1"/>
          </p:nvPr>
        </p:nvSpPr>
        <p:spPr>
          <a:xfrm>
            <a:off x="6277618" y="2426526"/>
            <a:ext cx="5263684" cy="3734577"/>
          </a:xfrm>
          <a:prstGeom prst="rect">
            <a:avLst/>
          </a:prstGeom>
        </p:spPr>
        <p:txBody>
          <a:bodyPr>
            <a:normAutofit/>
          </a:bodyPr>
          <a:lstStyle>
            <a:lvl1pPr marL="228600" indent="-228600">
              <a:lnSpc>
                <a:spcPct val="100000"/>
              </a:lnSpc>
              <a:buSzPct val="75000"/>
              <a:buFontTx/>
              <a:buBlip>
                <a:blip r:embed="rId2"/>
              </a:buBlip>
              <a:defRPr cap="none" baseline="0">
                <a:latin typeface="+mn-lt"/>
              </a:defRPr>
            </a:lvl1pPr>
            <a:lvl2pPr marL="515938" indent="-168275">
              <a:lnSpc>
                <a:spcPct val="100000"/>
              </a:lnSpc>
              <a:buFontTx/>
              <a:buBlip>
                <a:blip r:embed="rId3"/>
              </a:buBlip>
              <a:defRPr baseline="0">
                <a:solidFill>
                  <a:srgbClr val="303030"/>
                </a:solidFill>
              </a:defRPr>
            </a:lvl2pPr>
            <a:lvl3pPr marL="855663" indent="-169863">
              <a:lnSpc>
                <a:spcPct val="100000"/>
              </a:lnSpc>
              <a:defRPr baseline="0">
                <a:solidFill>
                  <a:srgbClr val="303030"/>
                </a:solidFill>
              </a:defRPr>
            </a:lvl3pPr>
          </a:lstStyle>
          <a:p>
            <a:pPr lvl="0"/>
            <a:r>
              <a:rPr lang="en-US" dirty="0"/>
              <a:t>Bullet 1</a:t>
            </a:r>
          </a:p>
          <a:p>
            <a:pPr lvl="0"/>
            <a:r>
              <a:rPr lang="en-US" dirty="0"/>
              <a:t>Bullet 2</a:t>
            </a:r>
          </a:p>
          <a:p>
            <a:pPr lvl="1"/>
            <a:r>
              <a:rPr lang="en-US" dirty="0"/>
              <a:t>Second level bullet</a:t>
            </a:r>
          </a:p>
          <a:p>
            <a:pPr lvl="2"/>
            <a:r>
              <a:rPr lang="en-US" dirty="0"/>
              <a:t>Third level bullet</a:t>
            </a:r>
          </a:p>
        </p:txBody>
      </p:sp>
    </p:spTree>
    <p:extLst>
      <p:ext uri="{BB962C8B-B14F-4D97-AF65-F5344CB8AC3E}">
        <p14:creationId xmlns:p14="http://schemas.microsoft.com/office/powerpoint/2010/main" val="2133836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Slide with Graphic Bullets">
    <p:bg>
      <p:bgPr>
        <a:gradFill>
          <a:gsLst>
            <a:gs pos="0">
              <a:schemeClr val="bg1"/>
            </a:gs>
            <a:gs pos="100000">
              <a:srgbClr val="D1D2D3"/>
            </a:gs>
          </a:gsLst>
          <a:path path="circle">
            <a:fillToRect l="50000" t="50000" r="50000" b="50000"/>
          </a:path>
        </a:grad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3835938" y="2320830"/>
            <a:ext cx="5989460" cy="3505200"/>
          </a:xfrm>
          <a:prstGeom prst="rect">
            <a:avLst/>
          </a:prstGeom>
        </p:spPr>
        <p:txBody>
          <a:bodyPr>
            <a:normAutofit/>
          </a:bodyPr>
          <a:lstStyle>
            <a:lvl1pPr marL="0" indent="0">
              <a:lnSpc>
                <a:spcPct val="150000"/>
              </a:lnSpc>
              <a:buFontTx/>
              <a:buNone/>
              <a:defRPr sz="2400" cap="none" baseline="0">
                <a:latin typeface="+mn-lt"/>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Bullet 1</a:t>
            </a:r>
          </a:p>
          <a:p>
            <a:pPr lvl="0"/>
            <a:r>
              <a:rPr lang="en-US" dirty="0"/>
              <a:t>Bullet 2</a:t>
            </a:r>
          </a:p>
          <a:p>
            <a:pPr lvl="0"/>
            <a:r>
              <a:rPr lang="en-US" dirty="0"/>
              <a:t>Bullet 3</a:t>
            </a:r>
          </a:p>
          <a:p>
            <a:pPr lvl="0"/>
            <a:r>
              <a:rPr lang="en-US" dirty="0"/>
              <a:t>Bullet 4</a:t>
            </a:r>
          </a:p>
        </p:txBody>
      </p:sp>
      <p:sp>
        <p:nvSpPr>
          <p:cNvPr id="10" name="Picture Placeholder 9"/>
          <p:cNvSpPr>
            <a:spLocks noGrp="1"/>
          </p:cNvSpPr>
          <p:nvPr>
            <p:ph type="pic" sz="quarter" idx="10" hasCustomPrompt="1"/>
          </p:nvPr>
        </p:nvSpPr>
        <p:spPr>
          <a:xfrm>
            <a:off x="3164952" y="2454100"/>
            <a:ext cx="659697" cy="450677"/>
          </a:xfrm>
          <a:prstGeom prst="rect">
            <a:avLst/>
          </a:prstGeom>
        </p:spPr>
        <p:txBody>
          <a:bodyPr>
            <a:normAutofit/>
          </a:bodyPr>
          <a:lstStyle>
            <a:lvl1pPr marL="0" indent="0">
              <a:buNone/>
              <a:defRPr sz="1050">
                <a:latin typeface="+mj-lt"/>
              </a:defRPr>
            </a:lvl1pPr>
          </a:lstStyle>
          <a:p>
            <a:r>
              <a:rPr lang="en-US" dirty="0"/>
              <a:t>Icon</a:t>
            </a:r>
          </a:p>
        </p:txBody>
      </p:sp>
      <p:sp>
        <p:nvSpPr>
          <p:cNvPr id="11" name="Picture Placeholder 9"/>
          <p:cNvSpPr>
            <a:spLocks noGrp="1"/>
          </p:cNvSpPr>
          <p:nvPr>
            <p:ph type="pic" sz="quarter" idx="11" hasCustomPrompt="1"/>
          </p:nvPr>
        </p:nvSpPr>
        <p:spPr>
          <a:xfrm>
            <a:off x="3164950" y="3106034"/>
            <a:ext cx="659697" cy="450677"/>
          </a:xfrm>
          <a:prstGeom prst="rect">
            <a:avLst/>
          </a:prstGeom>
        </p:spPr>
        <p:txBody>
          <a:bodyPr>
            <a:normAutofit/>
          </a:bodyPr>
          <a:lstStyle>
            <a:lvl1pPr marL="0" indent="0">
              <a:buNone/>
              <a:defRPr sz="1050">
                <a:latin typeface="+mj-lt"/>
              </a:defRPr>
            </a:lvl1pPr>
          </a:lstStyle>
          <a:p>
            <a:r>
              <a:rPr lang="en-US" dirty="0"/>
              <a:t>Icon</a:t>
            </a:r>
          </a:p>
        </p:txBody>
      </p:sp>
      <p:sp>
        <p:nvSpPr>
          <p:cNvPr id="12" name="Picture Placeholder 9"/>
          <p:cNvSpPr>
            <a:spLocks noGrp="1"/>
          </p:cNvSpPr>
          <p:nvPr>
            <p:ph type="pic" sz="quarter" idx="12" hasCustomPrompt="1"/>
          </p:nvPr>
        </p:nvSpPr>
        <p:spPr>
          <a:xfrm>
            <a:off x="3164949" y="3800050"/>
            <a:ext cx="659697" cy="450677"/>
          </a:xfrm>
          <a:prstGeom prst="rect">
            <a:avLst/>
          </a:prstGeom>
        </p:spPr>
        <p:txBody>
          <a:bodyPr>
            <a:normAutofit/>
          </a:bodyPr>
          <a:lstStyle>
            <a:lvl1pPr marL="0" indent="0">
              <a:buNone/>
              <a:defRPr sz="1050">
                <a:latin typeface="+mj-lt"/>
              </a:defRPr>
            </a:lvl1pPr>
          </a:lstStyle>
          <a:p>
            <a:r>
              <a:rPr lang="en-US" dirty="0"/>
              <a:t>Icon</a:t>
            </a:r>
          </a:p>
        </p:txBody>
      </p:sp>
      <p:sp>
        <p:nvSpPr>
          <p:cNvPr id="13" name="Picture Placeholder 9"/>
          <p:cNvSpPr>
            <a:spLocks noGrp="1"/>
          </p:cNvSpPr>
          <p:nvPr>
            <p:ph type="pic" sz="quarter" idx="13" hasCustomPrompt="1"/>
          </p:nvPr>
        </p:nvSpPr>
        <p:spPr>
          <a:xfrm>
            <a:off x="3164949" y="4475187"/>
            <a:ext cx="659697" cy="450677"/>
          </a:xfrm>
          <a:prstGeom prst="rect">
            <a:avLst/>
          </a:prstGeom>
        </p:spPr>
        <p:txBody>
          <a:bodyPr>
            <a:normAutofit/>
          </a:bodyPr>
          <a:lstStyle>
            <a:lvl1pPr marL="0" indent="0">
              <a:buNone/>
              <a:defRPr sz="1050">
                <a:latin typeface="+mj-lt"/>
              </a:defRPr>
            </a:lvl1pPr>
          </a:lstStyle>
          <a:p>
            <a:r>
              <a:rPr lang="en-US" dirty="0"/>
              <a:t>Icon</a:t>
            </a:r>
          </a:p>
        </p:txBody>
      </p:sp>
      <p:sp>
        <p:nvSpPr>
          <p:cNvPr id="9" name="Rectangle 8"/>
          <p:cNvSpPr/>
          <p:nvPr userDrawn="1"/>
        </p:nvSpPr>
        <p:spPr>
          <a:xfrm>
            <a:off x="0" y="973665"/>
            <a:ext cx="12192000" cy="885825"/>
          </a:xfrm>
          <a:prstGeom prst="rect">
            <a:avLst/>
          </a:prstGeom>
          <a:solidFill>
            <a:srgbClr val="064F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Text Placeholder 6"/>
          <p:cNvSpPr>
            <a:spLocks noGrp="1"/>
          </p:cNvSpPr>
          <p:nvPr>
            <p:ph type="body" sz="quarter" idx="16" hasCustomPrompt="1"/>
          </p:nvPr>
        </p:nvSpPr>
        <p:spPr>
          <a:xfrm>
            <a:off x="1" y="1122955"/>
            <a:ext cx="12192000" cy="611852"/>
          </a:xfrm>
          <a:prstGeom prst="rect">
            <a:avLst/>
          </a:prstGeom>
        </p:spPr>
        <p:txBody>
          <a:bodyPr anchor="ctr">
            <a:normAutofit/>
          </a:bodyPr>
          <a:lstStyle>
            <a:lvl1pPr marL="0" indent="0" algn="ctr">
              <a:buNone/>
              <a:defRPr sz="3600" b="1" cap="none" baseline="0">
                <a:solidFill>
                  <a:schemeClr val="bg1"/>
                </a:solidFill>
                <a:latin typeface="+mn-lt"/>
              </a:defRPr>
            </a:lvl1pPr>
          </a:lstStyle>
          <a:p>
            <a:pPr lvl="0"/>
            <a:r>
              <a:rPr lang="en-US" dirty="0"/>
              <a:t>Section Title Here</a:t>
            </a:r>
          </a:p>
        </p:txBody>
      </p:sp>
    </p:spTree>
    <p:extLst>
      <p:ext uri="{BB962C8B-B14F-4D97-AF65-F5344CB8AC3E}">
        <p14:creationId xmlns:p14="http://schemas.microsoft.com/office/powerpoint/2010/main" val="375492940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Content Only">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quarter" idx="17" hasCustomPrompt="1"/>
          </p:nvPr>
        </p:nvSpPr>
        <p:spPr>
          <a:xfrm>
            <a:off x="791479" y="1744134"/>
            <a:ext cx="10907339" cy="4402667"/>
          </a:xfrm>
          <a:prstGeom prst="rect">
            <a:avLst/>
          </a:prstGeom>
        </p:spPr>
        <p:txBody>
          <a:bodyPr/>
          <a:lstStyle>
            <a:lvl1pPr marL="0" indent="0">
              <a:buNone/>
              <a:defRPr baseline="0"/>
            </a:lvl1pPr>
          </a:lstStyle>
          <a:p>
            <a:pPr lvl="0"/>
            <a:r>
              <a:rPr lang="en-US" dirty="0"/>
              <a:t>Click icon to add content</a:t>
            </a:r>
          </a:p>
        </p:txBody>
      </p:sp>
      <p:sp>
        <p:nvSpPr>
          <p:cNvPr id="5" name="Text Placeholder 3"/>
          <p:cNvSpPr>
            <a:spLocks noGrp="1"/>
          </p:cNvSpPr>
          <p:nvPr>
            <p:ph type="body" sz="quarter" idx="14" hasCustomPrompt="1"/>
          </p:nvPr>
        </p:nvSpPr>
        <p:spPr>
          <a:xfrm>
            <a:off x="791479" y="898217"/>
            <a:ext cx="10907339" cy="642717"/>
          </a:xfrm>
          <a:prstGeom prst="rect">
            <a:avLst/>
          </a:prstGeom>
        </p:spPr>
        <p:txBody>
          <a:bodyPr anchor="b"/>
          <a:lstStyle>
            <a:lvl1pPr marL="0" indent="0">
              <a:buNone/>
              <a:defRPr sz="3600" b="1" cap="none" baseline="0">
                <a:solidFill>
                  <a:srgbClr val="064F85"/>
                </a:solidFill>
              </a:defRPr>
            </a:lvl1pPr>
          </a:lstStyle>
          <a:p>
            <a:pPr lvl="0"/>
            <a:r>
              <a:rPr lang="en-US" dirty="0"/>
              <a:t>Slide Title</a:t>
            </a:r>
          </a:p>
        </p:txBody>
      </p:sp>
    </p:spTree>
    <p:extLst>
      <p:ext uri="{BB962C8B-B14F-4D97-AF65-F5344CB8AC3E}">
        <p14:creationId xmlns:p14="http://schemas.microsoft.com/office/powerpoint/2010/main" val="160342653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ank Slid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720093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losing Page">
    <p:spTree>
      <p:nvGrpSpPr>
        <p:cNvPr id="1" name=""/>
        <p:cNvGrpSpPr/>
        <p:nvPr/>
      </p:nvGrpSpPr>
      <p:grpSpPr>
        <a:xfrm>
          <a:off x="0" y="0"/>
          <a:ext cx="0" cy="0"/>
          <a:chOff x="0" y="0"/>
          <a:chExt cx="0" cy="0"/>
        </a:xfrm>
      </p:grpSpPr>
      <p:sp>
        <p:nvSpPr>
          <p:cNvPr id="19" name="Text Placeholder 18"/>
          <p:cNvSpPr>
            <a:spLocks noGrp="1"/>
          </p:cNvSpPr>
          <p:nvPr>
            <p:ph type="body" sz="quarter" idx="11" hasCustomPrompt="1"/>
          </p:nvPr>
        </p:nvSpPr>
        <p:spPr>
          <a:xfrm>
            <a:off x="595483" y="3195264"/>
            <a:ext cx="11229677" cy="379787"/>
          </a:xfrm>
          <a:prstGeom prst="rect">
            <a:avLst/>
          </a:prstGeom>
        </p:spPr>
        <p:txBody>
          <a:bodyPr/>
          <a:lstStyle>
            <a:lvl1pPr marL="0" indent="0">
              <a:buNone/>
              <a:defRPr sz="2400" baseline="0">
                <a:solidFill>
                  <a:schemeClr val="bg1"/>
                </a:solidFill>
                <a:latin typeface="+mn-lt"/>
              </a:defRPr>
            </a:lvl1pPr>
          </a:lstStyle>
          <a:p>
            <a:pPr lvl="0"/>
            <a:r>
              <a:rPr lang="en-US" dirty="0"/>
              <a:t>CONTACT INFO HERE</a:t>
            </a:r>
          </a:p>
        </p:txBody>
      </p:sp>
      <p:sp>
        <p:nvSpPr>
          <p:cNvPr id="14" name="Text Placeholder 13"/>
          <p:cNvSpPr>
            <a:spLocks noGrp="1"/>
          </p:cNvSpPr>
          <p:nvPr>
            <p:ph type="body" sz="quarter" idx="12" hasCustomPrompt="1"/>
          </p:nvPr>
        </p:nvSpPr>
        <p:spPr>
          <a:xfrm>
            <a:off x="595482" y="2300155"/>
            <a:ext cx="11229679" cy="895108"/>
          </a:xfrm>
          <a:prstGeom prst="rect">
            <a:avLst/>
          </a:prstGeom>
        </p:spPr>
        <p:txBody>
          <a:bodyPr anchor="b"/>
          <a:lstStyle>
            <a:lvl1pPr marL="0" indent="0">
              <a:buNone/>
              <a:defRPr sz="4400" b="1" cap="none" baseline="0">
                <a:solidFill>
                  <a:schemeClr val="bg1"/>
                </a:solidFill>
              </a:defRPr>
            </a:lvl1pPr>
          </a:lstStyle>
          <a:p>
            <a:pPr lvl="0"/>
            <a:r>
              <a:rPr lang="en-US" dirty="0"/>
              <a:t>Full Name</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8965" y="360702"/>
            <a:ext cx="2093315" cy="638461"/>
          </a:xfrm>
          <a:prstGeom prst="rect">
            <a:avLst/>
          </a:prstGeom>
        </p:spPr>
      </p:pic>
    </p:spTree>
    <p:extLst>
      <p:ext uri="{BB962C8B-B14F-4D97-AF65-F5344CB8AC3E}">
        <p14:creationId xmlns:p14="http://schemas.microsoft.com/office/powerpoint/2010/main" val="1783600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sic Text Left, Content Right">
    <p:bg>
      <p:bgPr>
        <a:gradFill>
          <a:gsLst>
            <a:gs pos="0">
              <a:schemeClr val="bg1"/>
            </a:gs>
            <a:gs pos="100000">
              <a:srgbClr val="D1D2D3"/>
            </a:gs>
          </a:gsLst>
          <a:path path="circle">
            <a:fillToRect l="50000" t="50000" r="50000" b="50000"/>
          </a:path>
        </a:gra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6" hasCustomPrompt="1"/>
          </p:nvPr>
        </p:nvSpPr>
        <p:spPr>
          <a:xfrm>
            <a:off x="791219" y="1761069"/>
            <a:ext cx="6992903" cy="4521199"/>
          </a:xfrm>
          <a:prstGeom prst="rect">
            <a:avLst/>
          </a:prstGeom>
        </p:spPr>
        <p:txBody>
          <a:bodyPr>
            <a:normAutofit/>
          </a:bodyPr>
          <a:lstStyle>
            <a:lvl1pPr marL="0" indent="0">
              <a:buSzPct val="75000"/>
              <a:buFont typeface="Arial" panose="020B0604020202020204" pitchFamily="34" charset="0"/>
              <a:buNone/>
              <a:defRPr b="0" cap="none" baseline="0">
                <a:latin typeface="+mn-lt"/>
              </a:defRPr>
            </a:lvl1pPr>
            <a:lvl2pPr marL="800100" indent="-228600">
              <a:defRPr baseline="0"/>
            </a:lvl2pPr>
            <a:lvl3pPr marL="1143000" indent="-166688">
              <a:defRPr baseline="0"/>
            </a:lvl3pPr>
          </a:lstStyle>
          <a:p>
            <a:pPr lvl="0"/>
            <a:r>
              <a:rPr lang="en-US" dirty="0"/>
              <a:t>Slide topic text goes here. Simplify messaging and try to cover only one topic per slide when possible.</a:t>
            </a:r>
          </a:p>
          <a:p>
            <a:pPr lvl="0"/>
            <a:endParaRPr lang="en-US" dirty="0"/>
          </a:p>
          <a:p>
            <a:pPr lvl="0"/>
            <a:r>
              <a:rPr lang="en-US" dirty="0"/>
              <a:t>Feel free to use bold for emphasis (but use it sparingly).</a:t>
            </a:r>
          </a:p>
        </p:txBody>
      </p:sp>
      <p:sp>
        <p:nvSpPr>
          <p:cNvPr id="3" name="Content Placeholder 2"/>
          <p:cNvSpPr>
            <a:spLocks noGrp="1"/>
          </p:cNvSpPr>
          <p:nvPr>
            <p:ph sz="quarter" idx="17" hasCustomPrompt="1"/>
          </p:nvPr>
        </p:nvSpPr>
        <p:spPr>
          <a:xfrm>
            <a:off x="8053753" y="2312987"/>
            <a:ext cx="3645064" cy="3443679"/>
          </a:xfrm>
          <a:prstGeom prst="rect">
            <a:avLst/>
          </a:prstGeom>
        </p:spPr>
        <p:txBody>
          <a:bodyPr/>
          <a:lstStyle>
            <a:lvl1pPr marL="0" indent="0">
              <a:buNone/>
              <a:defRPr baseline="0"/>
            </a:lvl1pPr>
          </a:lstStyle>
          <a:p>
            <a:pPr lvl="0"/>
            <a:r>
              <a:rPr lang="en-US" dirty="0"/>
              <a:t>Click icon to add content</a:t>
            </a:r>
          </a:p>
        </p:txBody>
      </p:sp>
      <p:sp>
        <p:nvSpPr>
          <p:cNvPr id="5" name="Text Placeholder 3"/>
          <p:cNvSpPr>
            <a:spLocks noGrp="1"/>
          </p:cNvSpPr>
          <p:nvPr>
            <p:ph type="body" sz="quarter" idx="14" hasCustomPrompt="1"/>
          </p:nvPr>
        </p:nvSpPr>
        <p:spPr>
          <a:xfrm>
            <a:off x="791479" y="898217"/>
            <a:ext cx="10907339" cy="642717"/>
          </a:xfrm>
          <a:prstGeom prst="rect">
            <a:avLst/>
          </a:prstGeom>
        </p:spPr>
        <p:txBody>
          <a:bodyPr anchor="b"/>
          <a:lstStyle>
            <a:lvl1pPr marL="0" indent="0">
              <a:buNone/>
              <a:defRPr sz="3600" b="1" cap="none" baseline="0">
                <a:solidFill>
                  <a:srgbClr val="064F85"/>
                </a:solidFill>
              </a:defRPr>
            </a:lvl1pPr>
          </a:lstStyle>
          <a:p>
            <a:pPr lvl="0"/>
            <a:r>
              <a:rPr lang="en-US" dirty="0"/>
              <a:t>Slide Title</a:t>
            </a:r>
          </a:p>
        </p:txBody>
      </p:sp>
    </p:spTree>
    <p:extLst>
      <p:ext uri="{BB962C8B-B14F-4D97-AF65-F5344CB8AC3E}">
        <p14:creationId xmlns:p14="http://schemas.microsoft.com/office/powerpoint/2010/main" val="2421227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Left, Basic Text Right">
    <p:bg>
      <p:bgPr>
        <a:gradFill>
          <a:gsLst>
            <a:gs pos="0">
              <a:schemeClr val="bg1"/>
            </a:gs>
            <a:gs pos="100000">
              <a:srgbClr val="D1D2D3"/>
            </a:gs>
          </a:gsLst>
          <a:path path="circle">
            <a:fillToRect l="50000" t="50000" r="50000" b="50000"/>
          </a:path>
        </a:gra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6" hasCustomPrompt="1"/>
          </p:nvPr>
        </p:nvSpPr>
        <p:spPr>
          <a:xfrm>
            <a:off x="4705915" y="1761068"/>
            <a:ext cx="6992903" cy="4572000"/>
          </a:xfrm>
          <a:prstGeom prst="rect">
            <a:avLst/>
          </a:prstGeom>
        </p:spPr>
        <p:txBody>
          <a:bodyPr>
            <a:normAutofit/>
          </a:bodyPr>
          <a:lstStyle>
            <a:lvl1pPr marL="0" indent="0">
              <a:buNone/>
              <a:defRPr b="0" cap="none" baseline="0">
                <a:latin typeface="+mn-lt"/>
              </a:defRPr>
            </a:lvl1pPr>
            <a:lvl2pPr marL="800100" indent="-228600">
              <a:defRPr baseline="0"/>
            </a:lvl2pPr>
            <a:lvl3pPr marL="1143000" indent="-166688">
              <a:defRPr baseline="0"/>
            </a:lvl3pPr>
          </a:lstStyle>
          <a:p>
            <a:pPr lvl="0"/>
            <a:r>
              <a:rPr lang="en-US" dirty="0"/>
              <a:t>Slide topic text goes here. Simplify messaging and try to cover only one topic per slide when possible.</a:t>
            </a:r>
          </a:p>
          <a:p>
            <a:pPr lvl="0"/>
            <a:endParaRPr lang="en-US" dirty="0"/>
          </a:p>
          <a:p>
            <a:pPr lvl="0"/>
            <a:r>
              <a:rPr lang="en-US" dirty="0"/>
              <a:t>Feel free to use bold for emphasis (but use it sparingly).</a:t>
            </a:r>
          </a:p>
        </p:txBody>
      </p:sp>
      <p:sp>
        <p:nvSpPr>
          <p:cNvPr id="3" name="Content Placeholder 2"/>
          <p:cNvSpPr>
            <a:spLocks noGrp="1"/>
          </p:cNvSpPr>
          <p:nvPr>
            <p:ph sz="quarter" idx="17" hasCustomPrompt="1"/>
          </p:nvPr>
        </p:nvSpPr>
        <p:spPr>
          <a:xfrm>
            <a:off x="791219" y="2312987"/>
            <a:ext cx="3645064" cy="3443679"/>
          </a:xfrm>
          <a:prstGeom prst="rect">
            <a:avLst/>
          </a:prstGeom>
        </p:spPr>
        <p:txBody>
          <a:bodyPr/>
          <a:lstStyle>
            <a:lvl1pPr marL="0" indent="0">
              <a:buNone/>
              <a:defRPr baseline="0"/>
            </a:lvl1pPr>
          </a:lstStyle>
          <a:p>
            <a:pPr lvl="0"/>
            <a:r>
              <a:rPr lang="en-US" dirty="0"/>
              <a:t>Click icon to add content</a:t>
            </a:r>
          </a:p>
        </p:txBody>
      </p:sp>
      <p:sp>
        <p:nvSpPr>
          <p:cNvPr id="5" name="Text Placeholder 3"/>
          <p:cNvSpPr>
            <a:spLocks noGrp="1"/>
          </p:cNvSpPr>
          <p:nvPr>
            <p:ph type="body" sz="quarter" idx="14" hasCustomPrompt="1"/>
          </p:nvPr>
        </p:nvSpPr>
        <p:spPr>
          <a:xfrm>
            <a:off x="791479" y="898217"/>
            <a:ext cx="10907339" cy="642717"/>
          </a:xfrm>
          <a:prstGeom prst="rect">
            <a:avLst/>
          </a:prstGeom>
        </p:spPr>
        <p:txBody>
          <a:bodyPr anchor="b"/>
          <a:lstStyle>
            <a:lvl1pPr marL="0" indent="0">
              <a:buNone/>
              <a:defRPr sz="3600" b="1" cap="none" baseline="0">
                <a:solidFill>
                  <a:srgbClr val="064F85"/>
                </a:solidFill>
              </a:defRPr>
            </a:lvl1pPr>
          </a:lstStyle>
          <a:p>
            <a:pPr lvl="0"/>
            <a:r>
              <a:rPr lang="en-US" dirty="0"/>
              <a:t>Slide Title</a:t>
            </a:r>
          </a:p>
        </p:txBody>
      </p:sp>
    </p:spTree>
    <p:extLst>
      <p:ext uri="{BB962C8B-B14F-4D97-AF65-F5344CB8AC3E}">
        <p14:creationId xmlns:p14="http://schemas.microsoft.com/office/powerpoint/2010/main" val="2258318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llets Left, Content Right">
    <p:bg>
      <p:bgPr>
        <a:gradFill>
          <a:gsLst>
            <a:gs pos="0">
              <a:schemeClr val="bg1"/>
            </a:gs>
            <a:gs pos="100000">
              <a:srgbClr val="D1D2D3"/>
            </a:gs>
          </a:gsLst>
          <a:path path="circle">
            <a:fillToRect l="50000" t="50000" r="50000" b="50000"/>
          </a:path>
        </a:gra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6" hasCustomPrompt="1"/>
          </p:nvPr>
        </p:nvSpPr>
        <p:spPr>
          <a:xfrm>
            <a:off x="791219" y="1761068"/>
            <a:ext cx="6992903" cy="4572000"/>
          </a:xfrm>
          <a:prstGeom prst="rect">
            <a:avLst/>
          </a:prstGeom>
        </p:spPr>
        <p:txBody>
          <a:bodyPr>
            <a:normAutofit/>
          </a:bodyPr>
          <a:lstStyle>
            <a:lvl1pPr marL="228600" indent="-228600">
              <a:buSzPct val="75000"/>
              <a:buFontTx/>
              <a:buBlip>
                <a:blip r:embed="rId2"/>
              </a:buBlip>
              <a:defRPr cap="none" baseline="0">
                <a:latin typeface="+mn-lt"/>
              </a:defRPr>
            </a:lvl1pPr>
            <a:lvl2pPr marL="515938" indent="-168275">
              <a:buFontTx/>
              <a:buBlip>
                <a:blip r:embed="rId3"/>
              </a:buBlip>
              <a:defRPr baseline="0">
                <a:solidFill>
                  <a:srgbClr val="303030"/>
                </a:solidFill>
              </a:defRPr>
            </a:lvl2pPr>
            <a:lvl3pPr marL="855663" indent="-169863">
              <a:defRPr baseline="0">
                <a:solidFill>
                  <a:srgbClr val="303030"/>
                </a:solidFill>
              </a:defRPr>
            </a:lvl3pPr>
          </a:lstStyle>
          <a:p>
            <a:pPr lvl="0"/>
            <a:r>
              <a:rPr lang="en-US" dirty="0"/>
              <a:t>Bullet 1</a:t>
            </a:r>
          </a:p>
          <a:p>
            <a:pPr lvl="0"/>
            <a:r>
              <a:rPr lang="en-US" dirty="0"/>
              <a:t>Bullet 2</a:t>
            </a:r>
          </a:p>
          <a:p>
            <a:pPr lvl="1"/>
            <a:r>
              <a:rPr lang="en-US" dirty="0"/>
              <a:t>Second level bullet</a:t>
            </a:r>
          </a:p>
          <a:p>
            <a:pPr lvl="2"/>
            <a:r>
              <a:rPr lang="en-US" dirty="0"/>
              <a:t>Third level bullet</a:t>
            </a:r>
          </a:p>
        </p:txBody>
      </p:sp>
      <p:sp>
        <p:nvSpPr>
          <p:cNvPr id="3" name="Content Placeholder 2"/>
          <p:cNvSpPr>
            <a:spLocks noGrp="1"/>
          </p:cNvSpPr>
          <p:nvPr>
            <p:ph sz="quarter" idx="17" hasCustomPrompt="1"/>
          </p:nvPr>
        </p:nvSpPr>
        <p:spPr>
          <a:xfrm>
            <a:off x="8053753" y="2312987"/>
            <a:ext cx="3645064" cy="3443679"/>
          </a:xfrm>
          <a:prstGeom prst="rect">
            <a:avLst/>
          </a:prstGeom>
        </p:spPr>
        <p:txBody>
          <a:bodyPr/>
          <a:lstStyle>
            <a:lvl1pPr marL="0" indent="0">
              <a:buNone/>
              <a:defRPr baseline="0"/>
            </a:lvl1pPr>
          </a:lstStyle>
          <a:p>
            <a:pPr lvl="0"/>
            <a:r>
              <a:rPr lang="en-US" dirty="0"/>
              <a:t>Click icon to add content</a:t>
            </a:r>
          </a:p>
        </p:txBody>
      </p:sp>
      <p:sp>
        <p:nvSpPr>
          <p:cNvPr id="5" name="Text Placeholder 3"/>
          <p:cNvSpPr>
            <a:spLocks noGrp="1"/>
          </p:cNvSpPr>
          <p:nvPr>
            <p:ph type="body" sz="quarter" idx="14" hasCustomPrompt="1"/>
          </p:nvPr>
        </p:nvSpPr>
        <p:spPr>
          <a:xfrm>
            <a:off x="791479" y="898217"/>
            <a:ext cx="10907339" cy="642717"/>
          </a:xfrm>
          <a:prstGeom prst="rect">
            <a:avLst/>
          </a:prstGeom>
        </p:spPr>
        <p:txBody>
          <a:bodyPr anchor="b"/>
          <a:lstStyle>
            <a:lvl1pPr marL="0" indent="0">
              <a:buNone/>
              <a:defRPr sz="3600" b="1" cap="none" baseline="0">
                <a:solidFill>
                  <a:srgbClr val="064F85"/>
                </a:solidFill>
              </a:defRPr>
            </a:lvl1pPr>
          </a:lstStyle>
          <a:p>
            <a:pPr lvl="0"/>
            <a:r>
              <a:rPr lang="en-US" dirty="0"/>
              <a:t>Slide Title</a:t>
            </a:r>
          </a:p>
        </p:txBody>
      </p:sp>
    </p:spTree>
    <p:extLst>
      <p:ext uri="{BB962C8B-B14F-4D97-AF65-F5344CB8AC3E}">
        <p14:creationId xmlns:p14="http://schemas.microsoft.com/office/powerpoint/2010/main" val="1218195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mp; Bullets Only">
    <p:bg>
      <p:bgPr>
        <a:gradFill>
          <a:gsLst>
            <a:gs pos="0">
              <a:schemeClr val="bg1"/>
            </a:gs>
            <a:gs pos="100000">
              <a:srgbClr val="D1D2D3"/>
            </a:gs>
          </a:gsLst>
          <a:path path="circle">
            <a:fillToRect l="50000" t="50000" r="50000" b="50000"/>
          </a:path>
        </a:gra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6" hasCustomPrompt="1"/>
          </p:nvPr>
        </p:nvSpPr>
        <p:spPr>
          <a:xfrm>
            <a:off x="791219" y="1761068"/>
            <a:ext cx="10907599" cy="4462179"/>
          </a:xfrm>
          <a:prstGeom prst="rect">
            <a:avLst/>
          </a:prstGeom>
        </p:spPr>
        <p:txBody>
          <a:bodyPr>
            <a:normAutofit/>
          </a:bodyPr>
          <a:lstStyle>
            <a:lvl1pPr marL="228600" indent="-228600">
              <a:buSzPct val="75000"/>
              <a:buFontTx/>
              <a:buBlip>
                <a:blip r:embed="rId2"/>
              </a:buBlip>
              <a:defRPr cap="none" baseline="0">
                <a:latin typeface="+mn-lt"/>
              </a:defRPr>
            </a:lvl1pPr>
            <a:lvl2pPr marL="515938" indent="-168275">
              <a:buFontTx/>
              <a:buBlip>
                <a:blip r:embed="rId3"/>
              </a:buBlip>
              <a:defRPr baseline="0">
                <a:solidFill>
                  <a:srgbClr val="303030"/>
                </a:solidFill>
              </a:defRPr>
            </a:lvl2pPr>
            <a:lvl3pPr marL="855663" indent="-169863">
              <a:defRPr baseline="0">
                <a:solidFill>
                  <a:srgbClr val="303030"/>
                </a:solidFill>
              </a:defRPr>
            </a:lvl3pPr>
          </a:lstStyle>
          <a:p>
            <a:pPr lvl="0"/>
            <a:r>
              <a:rPr lang="en-US" dirty="0"/>
              <a:t>Bullet 1</a:t>
            </a:r>
          </a:p>
          <a:p>
            <a:pPr lvl="0"/>
            <a:r>
              <a:rPr lang="en-US" dirty="0"/>
              <a:t>Bullet 2</a:t>
            </a:r>
          </a:p>
          <a:p>
            <a:pPr lvl="1"/>
            <a:r>
              <a:rPr lang="en-US" dirty="0"/>
              <a:t>Second level bullet</a:t>
            </a:r>
          </a:p>
          <a:p>
            <a:pPr lvl="2"/>
            <a:r>
              <a:rPr lang="en-US" dirty="0"/>
              <a:t>Third level bullet</a:t>
            </a:r>
          </a:p>
        </p:txBody>
      </p:sp>
      <p:sp>
        <p:nvSpPr>
          <p:cNvPr id="5" name="Text Placeholder 3"/>
          <p:cNvSpPr>
            <a:spLocks noGrp="1"/>
          </p:cNvSpPr>
          <p:nvPr>
            <p:ph type="body" sz="quarter" idx="14" hasCustomPrompt="1"/>
          </p:nvPr>
        </p:nvSpPr>
        <p:spPr>
          <a:xfrm>
            <a:off x="791479" y="898217"/>
            <a:ext cx="10907339" cy="642717"/>
          </a:xfrm>
          <a:prstGeom prst="rect">
            <a:avLst/>
          </a:prstGeom>
        </p:spPr>
        <p:txBody>
          <a:bodyPr anchor="b"/>
          <a:lstStyle>
            <a:lvl1pPr marL="0" indent="0">
              <a:buNone/>
              <a:defRPr sz="3600" b="1" cap="none" baseline="0">
                <a:solidFill>
                  <a:srgbClr val="064F85"/>
                </a:solidFill>
              </a:defRPr>
            </a:lvl1pPr>
          </a:lstStyle>
          <a:p>
            <a:pPr lvl="0"/>
            <a:r>
              <a:rPr lang="en-US" dirty="0"/>
              <a:t>Slide Title</a:t>
            </a:r>
          </a:p>
        </p:txBody>
      </p:sp>
    </p:spTree>
    <p:extLst>
      <p:ext uri="{BB962C8B-B14F-4D97-AF65-F5344CB8AC3E}">
        <p14:creationId xmlns:p14="http://schemas.microsoft.com/office/powerpoint/2010/main" val="23991839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8" Type="http://schemas.openxmlformats.org/officeDocument/2006/relationships/theme" Target="../theme/theme10.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10" Type="http://schemas.openxmlformats.org/officeDocument/2006/relationships/image" Target="../media/image3.png"/><Relationship Id="rId4" Type="http://schemas.openxmlformats.org/officeDocument/2006/relationships/slideLayout" Target="../slideLayouts/slideLayout48.xml"/><Relationship Id="rId9" Type="http://schemas.openxmlformats.org/officeDocument/2006/relationships/image" Target="../media/image2.png"/></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5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10" Type="http://schemas.openxmlformats.org/officeDocument/2006/relationships/image" Target="../media/image3.png"/><Relationship Id="rId4" Type="http://schemas.openxmlformats.org/officeDocument/2006/relationships/slideLayout" Target="../slideLayouts/slideLayout9.xml"/><Relationship Id="rId9"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10" Type="http://schemas.openxmlformats.org/officeDocument/2006/relationships/image" Target="../media/image3.png"/><Relationship Id="rId4" Type="http://schemas.openxmlformats.org/officeDocument/2006/relationships/slideLayout" Target="../slideLayouts/slideLayout19.xml"/><Relationship Id="rId9"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image" Target="../media/image3.png"/><Relationship Id="rId5" Type="http://schemas.openxmlformats.org/officeDocument/2006/relationships/slideLayout" Target="../slideLayouts/slideLayout30.xml"/><Relationship Id="rId10" Type="http://schemas.openxmlformats.org/officeDocument/2006/relationships/image" Target="../media/image2.png"/><Relationship Id="rId4" Type="http://schemas.openxmlformats.org/officeDocument/2006/relationships/slideLayout" Target="../slideLayouts/slideLayout29.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10" Type="http://schemas.openxmlformats.org/officeDocument/2006/relationships/image" Target="../media/image3.png"/><Relationship Id="rId4" Type="http://schemas.openxmlformats.org/officeDocument/2006/relationships/slideLayout" Target="../slideLayouts/slideLayout37.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4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0971BF"/>
            </a:gs>
            <a:gs pos="84000">
              <a:srgbClr val="064F85"/>
            </a:gs>
          </a:gsLst>
          <a:path path="circle">
            <a:fillToRect l="50000" t="50000" r="50000" b="50000"/>
          </a:path>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7732523"/>
      </p:ext>
    </p:extLst>
  </p:cSld>
  <p:clrMap bg1="lt1" tx1="dk1" bg2="lt2" tx2="dk2" accent1="accent1" accent2="accent2" accent3="accent3" accent4="accent4" accent5="accent5" accent6="accent6" hlink="hlink" folHlink="folHlink"/>
  <p:sldLayoutIdLst>
    <p:sldLayoutId id="2147483692" r:id="rId1"/>
    <p:sldLayoutId id="21474837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userDrawn="1"/>
        </p:nvSpPr>
        <p:spPr>
          <a:xfrm>
            <a:off x="2400300" y="6463887"/>
            <a:ext cx="7450667" cy="276999"/>
          </a:xfrm>
          <a:prstGeom prst="rect">
            <a:avLst/>
          </a:prstGeom>
          <a:noFill/>
        </p:spPr>
        <p:txBody>
          <a:bodyPr wrap="square" rtlCol="0">
            <a:spAutoFit/>
          </a:bodyPr>
          <a:lstStyle/>
          <a:p>
            <a:pPr algn="ctr"/>
            <a:r>
              <a:rPr lang="en-US" sz="1200" dirty="0">
                <a:solidFill>
                  <a:srgbClr val="064F85"/>
                </a:solidFill>
                <a:latin typeface="+mn-lt"/>
              </a:rPr>
              <a:t>This</a:t>
            </a:r>
            <a:r>
              <a:rPr lang="en-US" sz="1200" baseline="0" dirty="0">
                <a:solidFill>
                  <a:srgbClr val="064F85"/>
                </a:solidFill>
                <a:latin typeface="+mn-lt"/>
              </a:rPr>
              <a:t> presentation contains confidential company information</a:t>
            </a:r>
            <a:endParaRPr lang="en-US" sz="1200" dirty="0">
              <a:solidFill>
                <a:srgbClr val="064F85"/>
              </a:solidFill>
              <a:latin typeface="+mn-lt"/>
            </a:endParaRPr>
          </a:p>
        </p:txBody>
      </p:sp>
      <p:pic>
        <p:nvPicPr>
          <p:cNvPr id="4" name="Picture 3"/>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431266" y="6244672"/>
            <a:ext cx="1413722" cy="328305"/>
          </a:xfrm>
          <a:prstGeom prst="rect">
            <a:avLst/>
          </a:prstGeom>
        </p:spPr>
      </p:pic>
    </p:spTree>
    <p:extLst>
      <p:ext uri="{BB962C8B-B14F-4D97-AF65-F5344CB8AC3E}">
        <p14:creationId xmlns:p14="http://schemas.microsoft.com/office/powerpoint/2010/main" val="1012195786"/>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8" r:id="rId4"/>
    <p:sldLayoutId id="2147483742" r:id="rId5"/>
    <p:sldLayoutId id="2147483743" r:id="rId6"/>
    <p:sldLayoutId id="2147483744" r:id="rId7"/>
  </p:sldLayoutIdLst>
  <p:txStyles>
    <p:titleStyle>
      <a:lvl1pPr algn="l" defTabSz="914400" rtl="0" eaLnBrk="1" latinLnBrk="0" hangingPunct="1">
        <a:lnSpc>
          <a:spcPct val="90000"/>
        </a:lnSpc>
        <a:spcBef>
          <a:spcPct val="0"/>
        </a:spcBef>
        <a:buNone/>
        <a:defRPr sz="6000" kern="1200">
          <a:solidFill>
            <a:schemeClr val="tx1"/>
          </a:solidFill>
          <a:latin typeface="Freestyle Script" panose="030804020302050B0404" pitchFamily="66"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Tx/>
        <a:buBlip>
          <a:blip r:embed="rId10"/>
        </a:buBlip>
        <a:defRPr sz="2400" kern="1200">
          <a:solidFill>
            <a:schemeClr val="tx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1200" kern="1200">
          <a:solidFill>
            <a:schemeClr val="tx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0971BF"/>
            </a:gs>
            <a:gs pos="84000">
              <a:srgbClr val="064F85"/>
            </a:gs>
          </a:gsLst>
          <a:path path="circle">
            <a:fillToRect l="50000" t="50000" r="50000" b="50000"/>
          </a:path>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0522426"/>
      </p:ext>
    </p:extLst>
  </p:cSld>
  <p:clrMap bg1="lt1" tx1="dk1" bg2="lt2" tx2="dk2" accent1="accent1" accent2="accent2" accent3="accent3" accent4="accent4" accent5="accent5" accent6="accent6" hlink="hlink" folHlink="folHlink"/>
  <p:sldLayoutIdLst>
    <p:sldLayoutId id="214748369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bg1"/>
            </a:gs>
            <a:gs pos="100000">
              <a:srgbClr val="D1D2D3"/>
            </a:gs>
          </a:gsLst>
          <a:path path="circle">
            <a:fillToRect l="50000" t="50000" r="50000" b="50000"/>
          </a:path>
        </a:gra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431266" y="6244672"/>
            <a:ext cx="1413722" cy="328305"/>
          </a:xfrm>
          <a:prstGeom prst="rect">
            <a:avLst/>
          </a:prstGeom>
        </p:spPr>
      </p:pic>
    </p:spTree>
    <p:extLst>
      <p:ext uri="{BB962C8B-B14F-4D97-AF65-F5344CB8AC3E}">
        <p14:creationId xmlns:p14="http://schemas.microsoft.com/office/powerpoint/2010/main" val="4113407873"/>
      </p:ext>
    </p:extLst>
  </p:cSld>
  <p:clrMap bg1="lt1" tx1="dk1" bg2="lt2" tx2="dk2" accent1="accent1" accent2="accent2" accent3="accent3" accent4="accent4" accent5="accent5" accent6="accent6" hlink="hlink" folHlink="folHlink"/>
  <p:sldLayoutIdLst>
    <p:sldLayoutId id="2147483707" r:id="rId1"/>
    <p:sldLayoutId id="2147483711" r:id="rId2"/>
    <p:sldLayoutId id="2147483708" r:id="rId3"/>
  </p:sldLayoutIdLst>
  <p:txStyles>
    <p:titleStyle>
      <a:lvl1pPr algn="l" defTabSz="914400" rtl="0" eaLnBrk="1" latinLnBrk="0" hangingPunct="1">
        <a:lnSpc>
          <a:spcPct val="90000"/>
        </a:lnSpc>
        <a:spcBef>
          <a:spcPct val="0"/>
        </a:spcBef>
        <a:buNone/>
        <a:defRPr sz="6000" kern="1200">
          <a:solidFill>
            <a:schemeClr val="tx1"/>
          </a:solidFill>
          <a:latin typeface="Freestyle Script" panose="030804020302050B0404" pitchFamily="66"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Tx/>
        <a:buBlip>
          <a:blip r:embed="rId6"/>
        </a:buBlip>
        <a:defRPr sz="2400" kern="1200">
          <a:solidFill>
            <a:schemeClr val="tx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1200" kern="1200">
          <a:solidFill>
            <a:schemeClr val="tx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bg1"/>
            </a:gs>
            <a:gs pos="100000">
              <a:srgbClr val="D1D2D3"/>
            </a:gs>
          </a:gsLst>
          <a:path path="circle">
            <a:fillToRect l="50000" t="50000" r="50000" b="50000"/>
          </a:path>
        </a:gra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431266" y="6244672"/>
            <a:ext cx="1413722" cy="328305"/>
          </a:xfrm>
          <a:prstGeom prst="rect">
            <a:avLst/>
          </a:prstGeom>
        </p:spPr>
      </p:pic>
    </p:spTree>
    <p:extLst>
      <p:ext uri="{BB962C8B-B14F-4D97-AF65-F5344CB8AC3E}">
        <p14:creationId xmlns:p14="http://schemas.microsoft.com/office/powerpoint/2010/main" val="93574949"/>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679" r:id="rId3"/>
    <p:sldLayoutId id="2147483745" r:id="rId4"/>
    <p:sldLayoutId id="2147483696" r:id="rId5"/>
    <p:sldLayoutId id="2147483710" r:id="rId6"/>
    <p:sldLayoutId id="2147483697" r:id="rId7"/>
  </p:sldLayoutIdLst>
  <p:txStyles>
    <p:titleStyle>
      <a:lvl1pPr algn="l" defTabSz="914400" rtl="0" eaLnBrk="1" latinLnBrk="0" hangingPunct="1">
        <a:lnSpc>
          <a:spcPct val="90000"/>
        </a:lnSpc>
        <a:spcBef>
          <a:spcPct val="0"/>
        </a:spcBef>
        <a:buNone/>
        <a:defRPr sz="6000" kern="1200">
          <a:solidFill>
            <a:schemeClr val="tx1"/>
          </a:solidFill>
          <a:latin typeface="Freestyle Script" panose="030804020302050B0404" pitchFamily="66"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Tx/>
        <a:buBlip>
          <a:blip r:embed="rId10"/>
        </a:buBlip>
        <a:defRPr sz="2400" kern="1200">
          <a:solidFill>
            <a:schemeClr val="tx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1200" kern="1200">
          <a:solidFill>
            <a:schemeClr val="tx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bg1"/>
            </a:gs>
            <a:gs pos="100000">
              <a:srgbClr val="D1D2D3"/>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extBox 2"/>
          <p:cNvSpPr txBox="1"/>
          <p:nvPr userDrawn="1"/>
        </p:nvSpPr>
        <p:spPr>
          <a:xfrm>
            <a:off x="2400300" y="6463887"/>
            <a:ext cx="7450667" cy="276999"/>
          </a:xfrm>
          <a:prstGeom prst="rect">
            <a:avLst/>
          </a:prstGeom>
          <a:noFill/>
        </p:spPr>
        <p:txBody>
          <a:bodyPr wrap="square" rtlCol="0">
            <a:spAutoFit/>
          </a:bodyPr>
          <a:lstStyle/>
          <a:p>
            <a:pPr algn="ctr"/>
            <a:r>
              <a:rPr lang="en-US" sz="1200" dirty="0">
                <a:solidFill>
                  <a:srgbClr val="064F85"/>
                </a:solidFill>
                <a:latin typeface="+mn-lt"/>
              </a:rPr>
              <a:t>This</a:t>
            </a:r>
            <a:r>
              <a:rPr lang="en-US" sz="1200" baseline="0" dirty="0">
                <a:solidFill>
                  <a:srgbClr val="064F85"/>
                </a:solidFill>
                <a:latin typeface="+mn-lt"/>
              </a:rPr>
              <a:t> presentation contains confidential company information</a:t>
            </a:r>
            <a:endParaRPr lang="en-US" sz="1200" dirty="0">
              <a:solidFill>
                <a:srgbClr val="064F85"/>
              </a:solidFill>
              <a:latin typeface="+mn-lt"/>
            </a:endParaRPr>
          </a:p>
        </p:txBody>
      </p:sp>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431266" y="6244672"/>
            <a:ext cx="1413722" cy="328305"/>
          </a:xfrm>
          <a:prstGeom prst="rect">
            <a:avLst/>
          </a:prstGeom>
        </p:spPr>
      </p:pic>
    </p:spTree>
    <p:extLst>
      <p:ext uri="{BB962C8B-B14F-4D97-AF65-F5344CB8AC3E}">
        <p14:creationId xmlns:p14="http://schemas.microsoft.com/office/powerpoint/2010/main" val="970340041"/>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Lst>
  <p:txStyles>
    <p:titleStyle>
      <a:lvl1pPr algn="l" defTabSz="914400" rtl="0" eaLnBrk="1" latinLnBrk="0" hangingPunct="1">
        <a:lnSpc>
          <a:spcPct val="90000"/>
        </a:lnSpc>
        <a:spcBef>
          <a:spcPct val="0"/>
        </a:spcBef>
        <a:buNone/>
        <a:defRPr sz="6000" kern="1200">
          <a:solidFill>
            <a:schemeClr val="tx1"/>
          </a:solidFill>
          <a:latin typeface="Freestyle Script" panose="030804020302050B0404" pitchFamily="66"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Tx/>
        <a:buBlip>
          <a:blip r:embed="rId6"/>
        </a:buBlip>
        <a:defRPr sz="2400" kern="1200">
          <a:solidFill>
            <a:schemeClr val="tx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1200" kern="1200">
          <a:solidFill>
            <a:schemeClr val="tx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bg1"/>
            </a:gs>
            <a:gs pos="100000">
              <a:srgbClr val="D1D2D3"/>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extBox 2"/>
          <p:cNvSpPr txBox="1"/>
          <p:nvPr userDrawn="1"/>
        </p:nvSpPr>
        <p:spPr>
          <a:xfrm>
            <a:off x="2400300" y="6463887"/>
            <a:ext cx="7450667" cy="276999"/>
          </a:xfrm>
          <a:prstGeom prst="rect">
            <a:avLst/>
          </a:prstGeom>
          <a:noFill/>
        </p:spPr>
        <p:txBody>
          <a:bodyPr wrap="square" rtlCol="0">
            <a:spAutoFit/>
          </a:bodyPr>
          <a:lstStyle/>
          <a:p>
            <a:pPr algn="ctr"/>
            <a:r>
              <a:rPr lang="en-US" sz="1200" dirty="0">
                <a:solidFill>
                  <a:srgbClr val="064F85"/>
                </a:solidFill>
                <a:latin typeface="+mn-lt"/>
              </a:rPr>
              <a:t>This</a:t>
            </a:r>
            <a:r>
              <a:rPr lang="en-US" sz="1200" baseline="0" dirty="0">
                <a:solidFill>
                  <a:srgbClr val="064F85"/>
                </a:solidFill>
                <a:latin typeface="+mn-lt"/>
              </a:rPr>
              <a:t> presentation contains confidential company information</a:t>
            </a:r>
            <a:endParaRPr lang="en-US" sz="1200" dirty="0">
              <a:solidFill>
                <a:srgbClr val="064F85"/>
              </a:solidFill>
              <a:latin typeface="+mn-lt"/>
            </a:endParaRPr>
          </a:p>
        </p:txBody>
      </p:sp>
      <p:pic>
        <p:nvPicPr>
          <p:cNvPr id="4" name="Picture 3"/>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431266" y="6244672"/>
            <a:ext cx="1413722" cy="328305"/>
          </a:xfrm>
          <a:prstGeom prst="rect">
            <a:avLst/>
          </a:prstGeom>
        </p:spPr>
      </p:pic>
    </p:spTree>
    <p:extLst>
      <p:ext uri="{BB962C8B-B14F-4D97-AF65-F5344CB8AC3E}">
        <p14:creationId xmlns:p14="http://schemas.microsoft.com/office/powerpoint/2010/main" val="1915515350"/>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46" r:id="rId4"/>
    <p:sldLayoutId id="2147483716" r:id="rId5"/>
    <p:sldLayoutId id="2147483717" r:id="rId6"/>
    <p:sldLayoutId id="2147483718" r:id="rId7"/>
  </p:sldLayoutIdLst>
  <p:txStyles>
    <p:titleStyle>
      <a:lvl1pPr algn="l" defTabSz="914400" rtl="0" eaLnBrk="1" latinLnBrk="0" hangingPunct="1">
        <a:lnSpc>
          <a:spcPct val="90000"/>
        </a:lnSpc>
        <a:spcBef>
          <a:spcPct val="0"/>
        </a:spcBef>
        <a:buNone/>
        <a:defRPr sz="6000" kern="1200">
          <a:solidFill>
            <a:schemeClr val="tx1"/>
          </a:solidFill>
          <a:latin typeface="Freestyle Script" panose="030804020302050B0404" pitchFamily="66"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Tx/>
        <a:buBlip>
          <a:blip r:embed="rId10"/>
        </a:buBlip>
        <a:defRPr sz="2400" kern="1200">
          <a:solidFill>
            <a:schemeClr val="tx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1200" kern="1200">
          <a:solidFill>
            <a:schemeClr val="tx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431266" y="6244672"/>
            <a:ext cx="1413722" cy="328305"/>
          </a:xfrm>
          <a:prstGeom prst="rect">
            <a:avLst/>
          </a:prstGeom>
        </p:spPr>
      </p:pic>
    </p:spTree>
    <p:extLst>
      <p:ext uri="{BB962C8B-B14F-4D97-AF65-F5344CB8AC3E}">
        <p14:creationId xmlns:p14="http://schemas.microsoft.com/office/powerpoint/2010/main" val="150307732"/>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Lst>
  <p:txStyles>
    <p:titleStyle>
      <a:lvl1pPr algn="l" defTabSz="914400" rtl="0" eaLnBrk="1" latinLnBrk="0" hangingPunct="1">
        <a:lnSpc>
          <a:spcPct val="90000"/>
        </a:lnSpc>
        <a:spcBef>
          <a:spcPct val="0"/>
        </a:spcBef>
        <a:buNone/>
        <a:defRPr sz="6000" kern="1200">
          <a:solidFill>
            <a:schemeClr val="tx1"/>
          </a:solidFill>
          <a:latin typeface="Freestyle Script" panose="030804020302050B0404" pitchFamily="66"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Tx/>
        <a:buBlip>
          <a:blip r:embed="rId6"/>
        </a:buBlip>
        <a:defRPr sz="2400" kern="1200">
          <a:solidFill>
            <a:schemeClr val="tx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1200" kern="1200">
          <a:solidFill>
            <a:schemeClr val="tx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0431266" y="6244672"/>
            <a:ext cx="1413722" cy="328305"/>
          </a:xfrm>
          <a:prstGeom prst="rect">
            <a:avLst/>
          </a:prstGeom>
        </p:spPr>
      </p:pic>
    </p:spTree>
    <p:extLst>
      <p:ext uri="{BB962C8B-B14F-4D97-AF65-F5344CB8AC3E}">
        <p14:creationId xmlns:p14="http://schemas.microsoft.com/office/powerpoint/2010/main" val="3099478163"/>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47" r:id="rId4"/>
    <p:sldLayoutId id="2147483731" r:id="rId5"/>
    <p:sldLayoutId id="2147483732" r:id="rId6"/>
    <p:sldLayoutId id="2147483733" r:id="rId7"/>
    <p:sldLayoutId id="2147483755" r:id="rId8"/>
  </p:sldLayoutIdLst>
  <p:txStyles>
    <p:titleStyle>
      <a:lvl1pPr algn="l" defTabSz="914400" rtl="0" eaLnBrk="1" latinLnBrk="0" hangingPunct="1">
        <a:lnSpc>
          <a:spcPct val="90000"/>
        </a:lnSpc>
        <a:spcBef>
          <a:spcPct val="0"/>
        </a:spcBef>
        <a:buNone/>
        <a:defRPr sz="6000" kern="1200">
          <a:solidFill>
            <a:schemeClr val="tx1"/>
          </a:solidFill>
          <a:latin typeface="Freestyle Script" panose="030804020302050B0404" pitchFamily="66"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Tx/>
        <a:buBlip>
          <a:blip r:embed="rId11"/>
        </a:buBlip>
        <a:defRPr sz="2400" kern="1200">
          <a:solidFill>
            <a:schemeClr val="tx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1200" kern="1200">
          <a:solidFill>
            <a:schemeClr val="tx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9293757"/>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Lst>
  <p:txStyles>
    <p:titleStyle>
      <a:lvl1pPr algn="l" defTabSz="914400" rtl="0" eaLnBrk="1" latinLnBrk="0" hangingPunct="1">
        <a:lnSpc>
          <a:spcPct val="90000"/>
        </a:lnSpc>
        <a:spcBef>
          <a:spcPct val="0"/>
        </a:spcBef>
        <a:buNone/>
        <a:defRPr sz="6000" kern="1200">
          <a:solidFill>
            <a:schemeClr val="tx1"/>
          </a:solidFill>
          <a:latin typeface="Freestyle Script" panose="030804020302050B0404" pitchFamily="66"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Tx/>
        <a:buBlip>
          <a:blip r:embed="rId10"/>
        </a:buBlip>
        <a:defRPr sz="2400" kern="1200">
          <a:solidFill>
            <a:schemeClr val="tx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1200" kern="1200">
          <a:solidFill>
            <a:schemeClr val="tx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userDrawn="1"/>
        </p:nvSpPr>
        <p:spPr>
          <a:xfrm>
            <a:off x="2400300" y="6463887"/>
            <a:ext cx="7450667" cy="276999"/>
          </a:xfrm>
          <a:prstGeom prst="rect">
            <a:avLst/>
          </a:prstGeom>
          <a:noFill/>
        </p:spPr>
        <p:txBody>
          <a:bodyPr wrap="square" rtlCol="0">
            <a:spAutoFit/>
          </a:bodyPr>
          <a:lstStyle/>
          <a:p>
            <a:pPr algn="ctr"/>
            <a:r>
              <a:rPr lang="en-US" sz="1200" dirty="0">
                <a:solidFill>
                  <a:srgbClr val="064F85"/>
                </a:solidFill>
                <a:latin typeface="+mn-lt"/>
              </a:rPr>
              <a:t>This</a:t>
            </a:r>
            <a:r>
              <a:rPr lang="en-US" sz="1200" baseline="0" dirty="0">
                <a:solidFill>
                  <a:srgbClr val="064F85"/>
                </a:solidFill>
                <a:latin typeface="+mn-lt"/>
              </a:rPr>
              <a:t> presentation contains confidential company information</a:t>
            </a:r>
            <a:endParaRPr lang="en-US" sz="1200" dirty="0">
              <a:solidFill>
                <a:srgbClr val="064F85"/>
              </a:solidFill>
              <a:latin typeface="+mn-lt"/>
            </a:endParaRPr>
          </a:p>
        </p:txBody>
      </p:sp>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431266" y="6244672"/>
            <a:ext cx="1413722" cy="328305"/>
          </a:xfrm>
          <a:prstGeom prst="rect">
            <a:avLst/>
          </a:prstGeom>
        </p:spPr>
      </p:pic>
    </p:spTree>
    <p:extLst>
      <p:ext uri="{BB962C8B-B14F-4D97-AF65-F5344CB8AC3E}">
        <p14:creationId xmlns:p14="http://schemas.microsoft.com/office/powerpoint/2010/main" val="3236924908"/>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Lst>
  <p:txStyles>
    <p:titleStyle>
      <a:lvl1pPr algn="l" defTabSz="914400" rtl="0" eaLnBrk="1" latinLnBrk="0" hangingPunct="1">
        <a:lnSpc>
          <a:spcPct val="90000"/>
        </a:lnSpc>
        <a:spcBef>
          <a:spcPct val="0"/>
        </a:spcBef>
        <a:buNone/>
        <a:defRPr sz="6000" kern="1200">
          <a:solidFill>
            <a:schemeClr val="tx1"/>
          </a:solidFill>
          <a:latin typeface="Freestyle Script" panose="030804020302050B0404" pitchFamily="66"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Tx/>
        <a:buBlip>
          <a:blip r:embed="rId6"/>
        </a:buBlip>
        <a:defRPr sz="2400" kern="1200">
          <a:solidFill>
            <a:schemeClr val="tx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1200" kern="1200">
          <a:solidFill>
            <a:schemeClr val="tx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65.png"/><Relationship Id="rId3" Type="http://schemas.openxmlformats.org/officeDocument/2006/relationships/image" Target="../media/image55.png"/><Relationship Id="rId7" Type="http://schemas.openxmlformats.org/officeDocument/2006/relationships/image" Target="../media/image59.png"/><Relationship Id="rId12" Type="http://schemas.openxmlformats.org/officeDocument/2006/relationships/image" Target="../media/image64.png"/><Relationship Id="rId2" Type="http://schemas.openxmlformats.org/officeDocument/2006/relationships/notesSlide" Target="../notesSlides/notesSlide10.xml"/><Relationship Id="rId1" Type="http://schemas.openxmlformats.org/officeDocument/2006/relationships/slideLayout" Target="../slideLayouts/slideLayout28.xml"/><Relationship Id="rId6" Type="http://schemas.openxmlformats.org/officeDocument/2006/relationships/image" Target="../media/image58.png"/><Relationship Id="rId11" Type="http://schemas.openxmlformats.org/officeDocument/2006/relationships/image" Target="../media/image63.png"/><Relationship Id="rId5" Type="http://schemas.openxmlformats.org/officeDocument/2006/relationships/image" Target="../media/image57.png"/><Relationship Id="rId10" Type="http://schemas.openxmlformats.org/officeDocument/2006/relationships/image" Target="../media/image62.png"/><Relationship Id="rId4" Type="http://schemas.openxmlformats.org/officeDocument/2006/relationships/image" Target="../media/image56.png"/><Relationship Id="rId9" Type="http://schemas.openxmlformats.org/officeDocument/2006/relationships/image" Target="../media/image61.png"/><Relationship Id="rId14" Type="http://schemas.openxmlformats.org/officeDocument/2006/relationships/image" Target="../media/image6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8.xml"/><Relationship Id="rId1" Type="http://schemas.openxmlformats.org/officeDocument/2006/relationships/tags" Target="../tags/tag4.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2.xml.rels><?xml version="1.0" encoding="UTF-8" standalone="yes"?>
<Relationships xmlns="http://schemas.openxmlformats.org/package/2006/relationships"><Relationship Id="rId8" Type="http://schemas.openxmlformats.org/officeDocument/2006/relationships/image" Target="../media/image72.png"/><Relationship Id="rId13" Type="http://schemas.openxmlformats.org/officeDocument/2006/relationships/image" Target="../media/image77.png"/><Relationship Id="rId3" Type="http://schemas.openxmlformats.org/officeDocument/2006/relationships/image" Target="../media/image67.png"/><Relationship Id="rId7" Type="http://schemas.openxmlformats.org/officeDocument/2006/relationships/image" Target="../media/image71.png"/><Relationship Id="rId12" Type="http://schemas.openxmlformats.org/officeDocument/2006/relationships/image" Target="../media/image76.png"/><Relationship Id="rId2" Type="http://schemas.openxmlformats.org/officeDocument/2006/relationships/notesSlide" Target="../notesSlides/notesSlide12.xml"/><Relationship Id="rId1" Type="http://schemas.openxmlformats.org/officeDocument/2006/relationships/slideLayout" Target="../slideLayouts/slideLayout29.xml"/><Relationship Id="rId6" Type="http://schemas.openxmlformats.org/officeDocument/2006/relationships/image" Target="../media/image70.png"/><Relationship Id="rId11" Type="http://schemas.openxmlformats.org/officeDocument/2006/relationships/image" Target="../media/image75.png"/><Relationship Id="rId5" Type="http://schemas.openxmlformats.org/officeDocument/2006/relationships/image" Target="../media/image69.png"/><Relationship Id="rId10" Type="http://schemas.openxmlformats.org/officeDocument/2006/relationships/image" Target="../media/image74.png"/><Relationship Id="rId4" Type="http://schemas.openxmlformats.org/officeDocument/2006/relationships/image" Target="../media/image68.png"/><Relationship Id="rId9" Type="http://schemas.openxmlformats.org/officeDocument/2006/relationships/image" Target="../media/image73.png"/></Relationships>
</file>

<file path=ppt/slides/_rels/slide13.xml.rels><?xml version="1.0" encoding="UTF-8" standalone="yes"?>
<Relationships xmlns="http://schemas.openxmlformats.org/package/2006/relationships"><Relationship Id="rId8" Type="http://schemas.openxmlformats.org/officeDocument/2006/relationships/image" Target="../media/image83.png"/><Relationship Id="rId13" Type="http://schemas.openxmlformats.org/officeDocument/2006/relationships/image" Target="../media/image88.png"/><Relationship Id="rId3" Type="http://schemas.openxmlformats.org/officeDocument/2006/relationships/image" Target="../media/image78.png"/><Relationship Id="rId7" Type="http://schemas.openxmlformats.org/officeDocument/2006/relationships/image" Target="../media/image82.png"/><Relationship Id="rId12" Type="http://schemas.openxmlformats.org/officeDocument/2006/relationships/image" Target="../media/image87.png"/><Relationship Id="rId2" Type="http://schemas.openxmlformats.org/officeDocument/2006/relationships/notesSlide" Target="../notesSlides/notesSlide13.xml"/><Relationship Id="rId1" Type="http://schemas.openxmlformats.org/officeDocument/2006/relationships/slideLayout" Target="../slideLayouts/slideLayout31.xml"/><Relationship Id="rId6" Type="http://schemas.openxmlformats.org/officeDocument/2006/relationships/image" Target="../media/image81.png"/><Relationship Id="rId11" Type="http://schemas.openxmlformats.org/officeDocument/2006/relationships/image" Target="../media/image86.png"/><Relationship Id="rId5" Type="http://schemas.openxmlformats.org/officeDocument/2006/relationships/image" Target="../media/image80.png"/><Relationship Id="rId10" Type="http://schemas.openxmlformats.org/officeDocument/2006/relationships/image" Target="../media/image85.png"/><Relationship Id="rId4" Type="http://schemas.openxmlformats.org/officeDocument/2006/relationships/image" Target="../media/image79.png"/><Relationship Id="rId9" Type="http://schemas.openxmlformats.org/officeDocument/2006/relationships/image" Target="../media/image84.png"/><Relationship Id="rId14" Type="http://schemas.openxmlformats.org/officeDocument/2006/relationships/image" Target="../media/image89.png"/></Relationships>
</file>

<file path=ppt/slides/_rels/slide14.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28.xml"/><Relationship Id="rId6" Type="http://schemas.openxmlformats.org/officeDocument/2006/relationships/image" Target="../media/image94.png"/><Relationship Id="rId5" Type="http://schemas.openxmlformats.org/officeDocument/2006/relationships/image" Target="../media/image93.png"/><Relationship Id="rId4" Type="http://schemas.openxmlformats.org/officeDocument/2006/relationships/image" Target="../media/image9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8.xml"/><Relationship Id="rId1" Type="http://schemas.openxmlformats.org/officeDocument/2006/relationships/tags" Target="../tags/tag5.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6.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3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16.xml"/><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8" Type="http://schemas.openxmlformats.org/officeDocument/2006/relationships/image" Target="../media/image105.png"/><Relationship Id="rId3" Type="http://schemas.openxmlformats.org/officeDocument/2006/relationships/image" Target="../media/image100.png"/><Relationship Id="rId7" Type="http://schemas.openxmlformats.org/officeDocument/2006/relationships/image" Target="../media/image104.png"/><Relationship Id="rId12"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28.xml"/><Relationship Id="rId6" Type="http://schemas.openxmlformats.org/officeDocument/2006/relationships/image" Target="../media/image103.png"/><Relationship Id="rId11" Type="http://schemas.openxmlformats.org/officeDocument/2006/relationships/image" Target="../media/image108.png"/><Relationship Id="rId5" Type="http://schemas.openxmlformats.org/officeDocument/2006/relationships/image" Target="../media/image102.png"/><Relationship Id="rId10" Type="http://schemas.openxmlformats.org/officeDocument/2006/relationships/image" Target="../media/image107.png"/><Relationship Id="rId4" Type="http://schemas.openxmlformats.org/officeDocument/2006/relationships/image" Target="../media/image101.png"/><Relationship Id="rId9" Type="http://schemas.openxmlformats.org/officeDocument/2006/relationships/image" Target="../media/image106.png"/></Relationships>
</file>

<file path=ppt/slides/_rels/slide25.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18.xml"/><Relationship Id="rId1" Type="http://schemas.openxmlformats.org/officeDocument/2006/relationships/slideLayout" Target="../slideLayouts/slideLayout28.xml"/><Relationship Id="rId4" Type="http://schemas.openxmlformats.org/officeDocument/2006/relationships/image" Target="../media/image110.png"/></Relationships>
</file>

<file path=ppt/slides/_rels/slide26.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3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s>
</file>

<file path=ppt/slides/_rels/slide4.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18" Type="http://schemas.openxmlformats.org/officeDocument/2006/relationships/image" Target="../media/image4.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png"/><Relationship Id="rId17" Type="http://schemas.openxmlformats.org/officeDocument/2006/relationships/image" Target="../media/image40.png"/><Relationship Id="rId2" Type="http://schemas.openxmlformats.org/officeDocument/2006/relationships/notesSlide" Target="../notesSlides/notesSlide4.xml"/><Relationship Id="rId16"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5" Type="http://schemas.openxmlformats.org/officeDocument/2006/relationships/image" Target="../media/image3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37.png"/></Relationships>
</file>

<file path=ppt/slides/_rels/slide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xml"/><Relationship Id="rId1" Type="http://schemas.openxmlformats.org/officeDocument/2006/relationships/slideLayout" Target="../slideLayouts/slideLayout28.xml"/><Relationship Id="rId5" Type="http://schemas.openxmlformats.org/officeDocument/2006/relationships/image" Target="../media/image43.png"/><Relationship Id="rId4" Type="http://schemas.openxmlformats.org/officeDocument/2006/relationships/image" Target="../media/image4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8.xml"/><Relationship Id="rId1" Type="http://schemas.openxmlformats.org/officeDocument/2006/relationships/tags" Target="../tags/tag1.xml"/><Relationship Id="rId4" Type="http://schemas.openxmlformats.org/officeDocument/2006/relationships/image" Target="../media/image4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8.xml"/><Relationship Id="rId1" Type="http://schemas.openxmlformats.org/officeDocument/2006/relationships/tags" Target="../tags/tag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8.xml"/><Relationship Id="rId1" Type="http://schemas.openxmlformats.org/officeDocument/2006/relationships/tags" Target="../tags/tag3.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9.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9.xml"/><Relationship Id="rId1" Type="http://schemas.openxmlformats.org/officeDocument/2006/relationships/slideLayout" Target="../slideLayouts/slideLayout3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 Id="rId9" Type="http://schemas.openxmlformats.org/officeDocument/2006/relationships/image" Target="../media/image5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a:xfrm>
            <a:off x="791478" y="2066229"/>
            <a:ext cx="6992903" cy="4572000"/>
          </a:xfrm>
        </p:spPr>
        <p:txBody>
          <a:bodyPr/>
          <a:lstStyle/>
          <a:p>
            <a:pPr>
              <a:buFont typeface="Wingdings" panose="05000000000000000000" pitchFamily="2" charset="2"/>
              <a:buChar char="Ø"/>
            </a:pPr>
            <a:r>
              <a:rPr lang="en-US" dirty="0"/>
              <a:t>ECM – Enterprise Content Management System (Documents)</a:t>
            </a:r>
          </a:p>
          <a:p>
            <a:pPr>
              <a:buFont typeface="Wingdings" panose="05000000000000000000" pitchFamily="2" charset="2"/>
              <a:buChar char="Ø"/>
            </a:pPr>
            <a:r>
              <a:rPr lang="en-US" dirty="0"/>
              <a:t>EIM – Enterprise Information Management</a:t>
            </a:r>
          </a:p>
          <a:p>
            <a:pPr lvl="1">
              <a:buFont typeface="Wingdings" panose="05000000000000000000" pitchFamily="2" charset="2"/>
              <a:buChar char="Ø"/>
            </a:pPr>
            <a:r>
              <a:rPr lang="en-US" dirty="0"/>
              <a:t>Structured Data – Databases</a:t>
            </a:r>
          </a:p>
          <a:p>
            <a:pPr lvl="1">
              <a:buFont typeface="Wingdings" panose="05000000000000000000" pitchFamily="2" charset="2"/>
              <a:buChar char="Ø"/>
            </a:pPr>
            <a:r>
              <a:rPr lang="en-US" dirty="0"/>
              <a:t>Unstructured Data – Documents</a:t>
            </a:r>
          </a:p>
          <a:p>
            <a:pPr>
              <a:buFont typeface="Wingdings" panose="05000000000000000000" pitchFamily="2" charset="2"/>
              <a:buChar char="Ø"/>
            </a:pPr>
            <a:r>
              <a:rPr lang="en-US" dirty="0"/>
              <a:t>Natural Language Processing</a:t>
            </a:r>
          </a:p>
          <a:p>
            <a:pPr>
              <a:buFont typeface="Wingdings" panose="05000000000000000000" pitchFamily="2" charset="2"/>
              <a:buChar char="Ø"/>
            </a:pPr>
            <a:r>
              <a:rPr lang="en-US" dirty="0"/>
              <a:t>Artificial Intelligence</a:t>
            </a:r>
          </a:p>
          <a:p>
            <a:pPr marL="0" indent="0">
              <a:buNone/>
            </a:pPr>
            <a:endParaRPr lang="en-US" dirty="0"/>
          </a:p>
        </p:txBody>
      </p:sp>
      <p:sp>
        <p:nvSpPr>
          <p:cNvPr id="4" name="Text Placeholder 3"/>
          <p:cNvSpPr>
            <a:spLocks noGrp="1"/>
          </p:cNvSpPr>
          <p:nvPr>
            <p:ph type="body" sz="quarter" idx="14"/>
          </p:nvPr>
        </p:nvSpPr>
        <p:spPr>
          <a:xfrm>
            <a:off x="791478" y="282102"/>
            <a:ext cx="10907339" cy="778213"/>
          </a:xfrm>
        </p:spPr>
        <p:txBody>
          <a:bodyPr/>
          <a:lstStyle/>
          <a:p>
            <a:pPr algn="ctr">
              <a:lnSpc>
                <a:spcPct val="100000"/>
              </a:lnSpc>
            </a:pPr>
            <a:r>
              <a:rPr lang="en-US" dirty="0"/>
              <a:t>Intelligent Metadata</a:t>
            </a:r>
          </a:p>
        </p:txBody>
      </p:sp>
      <p:pic>
        <p:nvPicPr>
          <p:cNvPr id="6" name="Content Placeholder 5"/>
          <p:cNvPicPr>
            <a:picLocks noGrp="1"/>
          </p:cNvPicPr>
          <p:nvPr>
            <p:ph sz="quarter" idx="17"/>
          </p:nvPr>
        </p:nvPicPr>
        <p:blipFill>
          <a:blip r:embed="rId3" cstate="print">
            <a:extLst>
              <a:ext uri="{28A0092B-C50C-407E-A947-70E740481C1C}">
                <a14:useLocalDpi xmlns:a14="http://schemas.microsoft.com/office/drawing/2010/main" val="0"/>
              </a:ext>
            </a:extLst>
          </a:blip>
          <a:stretch>
            <a:fillRect/>
          </a:stretch>
        </p:blipFill>
        <p:spPr>
          <a:xfrm>
            <a:off x="8763922" y="2276345"/>
            <a:ext cx="1926776" cy="2723672"/>
          </a:xfrm>
          <a:prstGeom prst="rect">
            <a:avLst/>
          </a:prstGeom>
        </p:spPr>
      </p:pic>
      <p:pic>
        <p:nvPicPr>
          <p:cNvPr id="5" name="Picture 2" descr="Full Logo blu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28358" y="1512621"/>
            <a:ext cx="1997904" cy="65671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134271" y="5000017"/>
            <a:ext cx="1375377" cy="646331"/>
          </a:xfrm>
          <a:prstGeom prst="rect">
            <a:avLst/>
          </a:prstGeom>
          <a:noFill/>
        </p:spPr>
        <p:txBody>
          <a:bodyPr wrap="none" rtlCol="0">
            <a:spAutoFit/>
          </a:bodyPr>
          <a:lstStyle/>
          <a:p>
            <a:r>
              <a:rPr lang="en-US" dirty="0"/>
              <a:t>Brad Nickle</a:t>
            </a:r>
          </a:p>
          <a:p>
            <a:r>
              <a:rPr lang="en-US" dirty="0"/>
              <a:t>Executive VP</a:t>
            </a:r>
          </a:p>
        </p:txBody>
      </p:sp>
    </p:spTree>
    <p:extLst>
      <p:ext uri="{BB962C8B-B14F-4D97-AF65-F5344CB8AC3E}">
        <p14:creationId xmlns:p14="http://schemas.microsoft.com/office/powerpoint/2010/main" val="40525549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33" y="-49514"/>
            <a:ext cx="12192000" cy="6858000"/>
          </a:xfrm>
          <a:prstGeom prst="rect">
            <a:avLst/>
          </a:prstGeom>
        </p:spPr>
      </p:pic>
      <p:sp>
        <p:nvSpPr>
          <p:cNvPr id="8" name="Rectangle 7"/>
          <p:cNvSpPr/>
          <p:nvPr/>
        </p:nvSpPr>
        <p:spPr>
          <a:xfrm>
            <a:off x="0" y="4462272"/>
            <a:ext cx="12192000" cy="23957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4"/>
          </p:nvPr>
        </p:nvSpPr>
        <p:spPr>
          <a:xfrm>
            <a:off x="791479" y="665553"/>
            <a:ext cx="10662709" cy="642717"/>
          </a:xfrm>
        </p:spPr>
        <p:txBody>
          <a:bodyPr/>
          <a:lstStyle/>
          <a:p>
            <a:pPr algn="ctr"/>
            <a:r>
              <a:rPr lang="en-US" dirty="0"/>
              <a:t>EIM - Bridging Structured and Unstructured Data</a:t>
            </a:r>
          </a:p>
        </p:txBody>
      </p:sp>
      <p:sp>
        <p:nvSpPr>
          <p:cNvPr id="13" name="Rectangle 12"/>
          <p:cNvSpPr/>
          <p:nvPr/>
        </p:nvSpPr>
        <p:spPr>
          <a:xfrm>
            <a:off x="7912100" y="4462272"/>
            <a:ext cx="4279900" cy="239572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4462272"/>
            <a:ext cx="4279900" cy="239572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4"/>
          <p:cNvGrpSpPr/>
          <p:nvPr/>
        </p:nvGrpSpPr>
        <p:grpSpPr>
          <a:xfrm>
            <a:off x="8344984" y="5204875"/>
            <a:ext cx="3468137" cy="1603611"/>
            <a:chOff x="8344984" y="5204875"/>
            <a:chExt cx="3468137" cy="1603611"/>
          </a:xfrm>
        </p:grpSpPr>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44984" y="5204877"/>
              <a:ext cx="552301" cy="758847"/>
            </a:xfrm>
            <a:prstGeom prst="rect">
              <a:avLst/>
            </a:prstGeom>
          </p:spPr>
        </p:pic>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21949" y="5204877"/>
              <a:ext cx="552301" cy="758847"/>
            </a:xfrm>
            <a:prstGeom prst="rect">
              <a:avLst/>
            </a:prstGeom>
          </p:spPr>
        </p:pic>
        <p:pic>
          <p:nvPicPr>
            <p:cNvPr id="26" name="Picture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79364" y="5204875"/>
              <a:ext cx="537357" cy="758849"/>
            </a:xfrm>
            <a:prstGeom prst="rect">
              <a:avLst/>
            </a:prstGeom>
          </p:spPr>
        </p:pic>
        <p:pic>
          <p:nvPicPr>
            <p:cNvPr id="27" name="Picture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803291" y="5204879"/>
              <a:ext cx="537248" cy="758846"/>
            </a:xfrm>
            <a:prstGeom prst="rect">
              <a:avLst/>
            </a:prstGeom>
          </p:spPr>
        </p:pic>
        <p:pic>
          <p:nvPicPr>
            <p:cNvPr id="28" name="Picture 2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260820" y="5204877"/>
              <a:ext cx="552301" cy="758847"/>
            </a:xfrm>
            <a:prstGeom prst="rect">
              <a:avLst/>
            </a:prstGeom>
          </p:spPr>
        </p:pic>
        <p:sp>
          <p:nvSpPr>
            <p:cNvPr id="29" name="TextBox 28"/>
            <p:cNvSpPr txBox="1"/>
            <p:nvPr/>
          </p:nvSpPr>
          <p:spPr>
            <a:xfrm>
              <a:off x="9150149" y="6346821"/>
              <a:ext cx="1803801" cy="461665"/>
            </a:xfrm>
            <a:prstGeom prst="rect">
              <a:avLst/>
            </a:prstGeom>
            <a:noFill/>
          </p:spPr>
          <p:txBody>
            <a:bodyPr wrap="square" rtlCol="0">
              <a:spAutoFit/>
            </a:bodyPr>
            <a:lstStyle/>
            <a:p>
              <a:pPr algn="ctr"/>
              <a:r>
                <a:rPr lang="fi-FI" sz="2400" b="1" dirty="0">
                  <a:solidFill>
                    <a:schemeClr val="bg1"/>
                  </a:solidFill>
                </a:rPr>
                <a:t>Content</a:t>
              </a:r>
              <a:endParaRPr lang="en-US" sz="2400" b="1" dirty="0">
                <a:solidFill>
                  <a:schemeClr val="bg1"/>
                </a:solidFill>
              </a:endParaRPr>
            </a:p>
          </p:txBody>
        </p:sp>
      </p:grpSp>
      <p:grpSp>
        <p:nvGrpSpPr>
          <p:cNvPr id="6" name="Group 5"/>
          <p:cNvGrpSpPr/>
          <p:nvPr/>
        </p:nvGrpSpPr>
        <p:grpSpPr>
          <a:xfrm>
            <a:off x="395070" y="4650665"/>
            <a:ext cx="3486548" cy="2162287"/>
            <a:chOff x="395070" y="4650665"/>
            <a:chExt cx="3486548" cy="2162287"/>
          </a:xfrm>
        </p:grpSpPr>
        <p:pic>
          <p:nvPicPr>
            <p:cNvPr id="16" name="Picture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37630" y="5167552"/>
              <a:ext cx="607008" cy="478455"/>
            </a:xfrm>
            <a:prstGeom prst="rect">
              <a:avLst/>
            </a:prstGeom>
          </p:spPr>
        </p:pic>
        <p:pic>
          <p:nvPicPr>
            <p:cNvPr id="17" name="Picture 1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08790" y="5066259"/>
              <a:ext cx="735517" cy="579748"/>
            </a:xfrm>
            <a:prstGeom prst="rect">
              <a:avLst/>
            </a:prstGeom>
          </p:spPr>
        </p:pic>
        <p:pic>
          <p:nvPicPr>
            <p:cNvPr id="18" name="Picture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21283" y="5380398"/>
              <a:ext cx="1034730" cy="815593"/>
            </a:xfrm>
            <a:prstGeom prst="rect">
              <a:avLst/>
            </a:prstGeom>
          </p:spPr>
        </p:pic>
        <p:grpSp>
          <p:nvGrpSpPr>
            <p:cNvPr id="19" name="Group 18"/>
            <p:cNvGrpSpPr/>
            <p:nvPr/>
          </p:nvGrpSpPr>
          <p:grpSpPr>
            <a:xfrm>
              <a:off x="2256025" y="4650665"/>
              <a:ext cx="1625593" cy="1571956"/>
              <a:chOff x="1283587" y="4965757"/>
              <a:chExt cx="951166" cy="919782"/>
            </a:xfrm>
          </p:grpSpPr>
          <p:pic>
            <p:nvPicPr>
              <p:cNvPr id="20" name="Picture 1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490981" y="4965757"/>
                <a:ext cx="515436" cy="515870"/>
              </a:xfrm>
              <a:prstGeom prst="rect">
                <a:avLst/>
              </a:prstGeom>
            </p:spPr>
          </p:pic>
          <p:pic>
            <p:nvPicPr>
              <p:cNvPr id="21" name="Picture 2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718883" y="5369668"/>
                <a:ext cx="515870" cy="515870"/>
              </a:xfrm>
              <a:prstGeom prst="rect">
                <a:avLst/>
              </a:prstGeom>
            </p:spPr>
          </p:pic>
          <p:pic>
            <p:nvPicPr>
              <p:cNvPr id="22" name="Picture 2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283587" y="5369669"/>
                <a:ext cx="515870" cy="515870"/>
              </a:xfrm>
              <a:prstGeom prst="rect">
                <a:avLst/>
              </a:prstGeom>
            </p:spPr>
          </p:pic>
        </p:grpSp>
        <p:sp>
          <p:nvSpPr>
            <p:cNvPr id="2" name="TextBox 1"/>
            <p:cNvSpPr txBox="1"/>
            <p:nvPr/>
          </p:nvSpPr>
          <p:spPr>
            <a:xfrm>
              <a:off x="395070" y="6351287"/>
              <a:ext cx="1487155" cy="461665"/>
            </a:xfrm>
            <a:prstGeom prst="rect">
              <a:avLst/>
            </a:prstGeom>
            <a:noFill/>
          </p:spPr>
          <p:txBody>
            <a:bodyPr wrap="square" rtlCol="0">
              <a:spAutoFit/>
            </a:bodyPr>
            <a:lstStyle/>
            <a:p>
              <a:pPr algn="ctr"/>
              <a:r>
                <a:rPr lang="fi-FI" sz="2400" b="1" dirty="0">
                  <a:solidFill>
                    <a:schemeClr val="bg1"/>
                  </a:solidFill>
                </a:rPr>
                <a:t>ERP</a:t>
              </a:r>
              <a:endParaRPr lang="en-US" sz="2400" b="1" dirty="0">
                <a:solidFill>
                  <a:schemeClr val="bg1"/>
                </a:solidFill>
              </a:endParaRPr>
            </a:p>
          </p:txBody>
        </p:sp>
        <p:sp>
          <p:nvSpPr>
            <p:cNvPr id="25" name="TextBox 24"/>
            <p:cNvSpPr txBox="1"/>
            <p:nvPr/>
          </p:nvSpPr>
          <p:spPr>
            <a:xfrm>
              <a:off x="2277295" y="6351287"/>
              <a:ext cx="1487155" cy="461665"/>
            </a:xfrm>
            <a:prstGeom prst="rect">
              <a:avLst/>
            </a:prstGeom>
            <a:noFill/>
          </p:spPr>
          <p:txBody>
            <a:bodyPr wrap="square" rtlCol="0">
              <a:spAutoFit/>
            </a:bodyPr>
            <a:lstStyle/>
            <a:p>
              <a:pPr algn="ctr"/>
              <a:r>
                <a:rPr lang="fi-FI" sz="2400" b="1" dirty="0">
                  <a:solidFill>
                    <a:schemeClr val="bg1"/>
                  </a:solidFill>
                </a:rPr>
                <a:t>CRM</a:t>
              </a:r>
              <a:endParaRPr lang="en-US" sz="2400" b="1" dirty="0">
                <a:solidFill>
                  <a:schemeClr val="bg1"/>
                </a:solidFill>
              </a:endParaRPr>
            </a:p>
          </p:txBody>
        </p:sp>
      </p:grpSp>
    </p:spTree>
    <p:extLst>
      <p:ext uri="{BB962C8B-B14F-4D97-AF65-F5344CB8AC3E}">
        <p14:creationId xmlns:p14="http://schemas.microsoft.com/office/powerpoint/2010/main" val="614701887"/>
      </p:ext>
    </p:extLst>
  </p:cSld>
  <p:clrMapOvr>
    <a:masterClrMapping/>
  </p:clrMapOvr>
  <mc:AlternateContent xmlns:mc="http://schemas.openxmlformats.org/markup-compatibility/2006" xmlns:p14="http://schemas.microsoft.com/office/powerpoint/2010/main">
    <mc:Choice Requires="p14">
      <p:transition spd="slow" p14:dur="2000" advTm="321"/>
    </mc:Choice>
    <mc:Fallback xmlns="">
      <p:transition spd="slow" advTm="32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791479" y="898217"/>
            <a:ext cx="10575021" cy="642717"/>
          </a:xfrm>
        </p:spPr>
        <p:txBody>
          <a:bodyPr/>
          <a:lstStyle/>
          <a:p>
            <a:pPr algn="ctr"/>
            <a:r>
              <a:rPr lang="en-US" dirty="0"/>
              <a:t>The Next Generation of ECM</a:t>
            </a:r>
            <a:endParaRPr lang="fi-FI" dirty="0"/>
          </a:p>
        </p:txBody>
      </p:sp>
      <p:sp>
        <p:nvSpPr>
          <p:cNvPr id="16" name="Rectangle 15"/>
          <p:cNvSpPr/>
          <p:nvPr/>
        </p:nvSpPr>
        <p:spPr>
          <a:xfrm>
            <a:off x="0" y="1933879"/>
            <a:ext cx="12192000" cy="3213100"/>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783002" y="2497040"/>
            <a:ext cx="2040555" cy="2040555"/>
          </a:xfrm>
          <a:prstGeom prst="ellipse">
            <a:avLst/>
          </a:prstGeom>
          <a:solidFill>
            <a:schemeClr val="accent5">
              <a:lumMod val="20000"/>
              <a:lumOff val="80000"/>
            </a:schemeClr>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3"/>
          <p:cNvSpPr txBox="1">
            <a:spLocks/>
          </p:cNvSpPr>
          <p:nvPr/>
        </p:nvSpPr>
        <p:spPr>
          <a:xfrm>
            <a:off x="3867957" y="3753786"/>
            <a:ext cx="1870643" cy="642717"/>
          </a:xfrm>
          <a:prstGeom prst="rect">
            <a:avLst/>
          </a:prstGeom>
        </p:spPr>
        <p:txBody>
          <a:bodyPr anchor="b"/>
          <a:lstStyle>
            <a:lvl1pPr marL="0" indent="0" algn="l" defTabSz="914400" rtl="0" eaLnBrk="1" latinLnBrk="0" hangingPunct="1">
              <a:lnSpc>
                <a:spcPct val="90000"/>
              </a:lnSpc>
              <a:spcBef>
                <a:spcPts val="1000"/>
              </a:spcBef>
              <a:buFontTx/>
              <a:buNone/>
              <a:defRPr sz="3600" b="1" kern="1200" cap="none" baseline="0">
                <a:solidFill>
                  <a:srgbClr val="064F85"/>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1200" kern="1200">
                <a:solidFill>
                  <a:schemeClr val="tx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000" dirty="0">
                <a:solidFill>
                  <a:schemeClr val="accent3"/>
                </a:solidFill>
              </a:rPr>
              <a:t>Repository Agnostic</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66725" y="2699027"/>
            <a:ext cx="999237" cy="999237"/>
          </a:xfrm>
          <a:prstGeom prst="rect">
            <a:avLst/>
          </a:prstGeom>
        </p:spPr>
      </p:pic>
      <p:sp>
        <p:nvSpPr>
          <p:cNvPr id="13" name="Oval 12"/>
          <p:cNvSpPr/>
          <p:nvPr/>
        </p:nvSpPr>
        <p:spPr>
          <a:xfrm>
            <a:off x="6533035" y="2497039"/>
            <a:ext cx="2040555" cy="2040555"/>
          </a:xfrm>
          <a:prstGeom prst="ellipse">
            <a:avLst/>
          </a:prstGeom>
          <a:solidFill>
            <a:schemeClr val="bg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3"/>
          <p:cNvSpPr txBox="1">
            <a:spLocks/>
          </p:cNvSpPr>
          <p:nvPr/>
        </p:nvSpPr>
        <p:spPr>
          <a:xfrm>
            <a:off x="6617990" y="3830061"/>
            <a:ext cx="1870643" cy="428513"/>
          </a:xfrm>
          <a:prstGeom prst="rect">
            <a:avLst/>
          </a:prstGeom>
        </p:spPr>
        <p:txBody>
          <a:bodyPr anchor="b"/>
          <a:lstStyle>
            <a:lvl1pPr marL="0" indent="0" algn="l" defTabSz="914400" rtl="0" eaLnBrk="1" latinLnBrk="0" hangingPunct="1">
              <a:lnSpc>
                <a:spcPct val="90000"/>
              </a:lnSpc>
              <a:spcBef>
                <a:spcPts val="1000"/>
              </a:spcBef>
              <a:buFontTx/>
              <a:buNone/>
              <a:defRPr sz="3600" b="1" kern="1200" cap="none" baseline="0">
                <a:solidFill>
                  <a:srgbClr val="064F85"/>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1200" kern="1200">
                <a:solidFill>
                  <a:schemeClr val="tx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000" dirty="0">
                <a:solidFill>
                  <a:schemeClr val="accent3"/>
                </a:solidFill>
              </a:rPr>
              <a:t>Intelligent</a:t>
            </a:r>
          </a:p>
        </p:txBody>
      </p:sp>
      <p:sp>
        <p:nvSpPr>
          <p:cNvPr id="19" name="Oval 18"/>
          <p:cNvSpPr/>
          <p:nvPr/>
        </p:nvSpPr>
        <p:spPr>
          <a:xfrm>
            <a:off x="1032969" y="2497040"/>
            <a:ext cx="2040555" cy="2040555"/>
          </a:xfrm>
          <a:prstGeom prst="ellipse">
            <a:avLst/>
          </a:prstGeom>
          <a:solidFill>
            <a:schemeClr val="bg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3"/>
          <p:cNvSpPr txBox="1">
            <a:spLocks/>
          </p:cNvSpPr>
          <p:nvPr/>
        </p:nvSpPr>
        <p:spPr>
          <a:xfrm>
            <a:off x="1117924" y="3753786"/>
            <a:ext cx="1870643" cy="643293"/>
          </a:xfrm>
          <a:prstGeom prst="rect">
            <a:avLst/>
          </a:prstGeom>
        </p:spPr>
        <p:txBody>
          <a:bodyPr anchor="ctr"/>
          <a:lstStyle>
            <a:lvl1pPr marL="0" indent="0" algn="l" defTabSz="914400" rtl="0" eaLnBrk="1" latinLnBrk="0" hangingPunct="1">
              <a:lnSpc>
                <a:spcPct val="90000"/>
              </a:lnSpc>
              <a:spcBef>
                <a:spcPts val="1000"/>
              </a:spcBef>
              <a:buFontTx/>
              <a:buNone/>
              <a:defRPr sz="3600" b="1" kern="1200" cap="none" baseline="0">
                <a:solidFill>
                  <a:srgbClr val="064F85"/>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1200" kern="1200">
                <a:solidFill>
                  <a:schemeClr val="tx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000" dirty="0">
                <a:solidFill>
                  <a:schemeClr val="accent3"/>
                </a:solidFill>
              </a:rPr>
              <a:t>Metadata-driven</a:t>
            </a:r>
          </a:p>
        </p:txBody>
      </p:sp>
      <p:sp>
        <p:nvSpPr>
          <p:cNvPr id="11" name="TextBox 10"/>
          <p:cNvSpPr txBox="1"/>
          <p:nvPr/>
        </p:nvSpPr>
        <p:spPr>
          <a:xfrm>
            <a:off x="3131996" y="2963318"/>
            <a:ext cx="606256" cy="1107996"/>
          </a:xfrm>
          <a:prstGeom prst="rect">
            <a:avLst/>
          </a:prstGeom>
          <a:noFill/>
        </p:spPr>
        <p:txBody>
          <a:bodyPr wrap="none" rtlCol="0">
            <a:spAutoFit/>
          </a:bodyPr>
          <a:lstStyle/>
          <a:p>
            <a:r>
              <a:rPr lang="en-US" sz="6600" dirty="0"/>
              <a:t>+</a:t>
            </a:r>
          </a:p>
        </p:txBody>
      </p:sp>
      <p:sp>
        <p:nvSpPr>
          <p:cNvPr id="22" name="TextBox 21"/>
          <p:cNvSpPr txBox="1"/>
          <p:nvPr/>
        </p:nvSpPr>
        <p:spPr>
          <a:xfrm>
            <a:off x="5876183" y="2963318"/>
            <a:ext cx="606256" cy="1107996"/>
          </a:xfrm>
          <a:prstGeom prst="rect">
            <a:avLst/>
          </a:prstGeom>
          <a:noFill/>
        </p:spPr>
        <p:txBody>
          <a:bodyPr wrap="none" rtlCol="0">
            <a:spAutoFit/>
          </a:bodyPr>
          <a:lstStyle/>
          <a:p>
            <a:r>
              <a:rPr lang="en-US" sz="6600" dirty="0"/>
              <a:t>+</a:t>
            </a:r>
          </a:p>
        </p:txBody>
      </p:sp>
      <p:sp>
        <p:nvSpPr>
          <p:cNvPr id="23" name="TextBox 22"/>
          <p:cNvSpPr txBox="1"/>
          <p:nvPr/>
        </p:nvSpPr>
        <p:spPr>
          <a:xfrm>
            <a:off x="8658545" y="2950618"/>
            <a:ext cx="606256" cy="1107996"/>
          </a:xfrm>
          <a:prstGeom prst="rect">
            <a:avLst/>
          </a:prstGeom>
          <a:noFill/>
        </p:spPr>
        <p:txBody>
          <a:bodyPr wrap="none" rtlCol="0">
            <a:spAutoFit/>
          </a:bodyPr>
          <a:lstStyle/>
          <a:p>
            <a:r>
              <a:rPr lang="en-US" sz="6600" dirty="0"/>
              <a:t>=</a:t>
            </a:r>
          </a:p>
        </p:txBody>
      </p:sp>
      <p:sp>
        <p:nvSpPr>
          <p:cNvPr id="24" name="Oval 23"/>
          <p:cNvSpPr/>
          <p:nvPr/>
        </p:nvSpPr>
        <p:spPr>
          <a:xfrm>
            <a:off x="9332328" y="2497039"/>
            <a:ext cx="2040555" cy="2040555"/>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52882" y="2687025"/>
            <a:ext cx="1000858" cy="1199072"/>
          </a:xfrm>
          <a:prstGeom prst="rect">
            <a:avLst/>
          </a:prstGeom>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70204" y="2695651"/>
            <a:ext cx="1046558" cy="1066761"/>
          </a:xfrm>
          <a:prstGeom prst="rect">
            <a:avLst/>
          </a:prstGeom>
        </p:spPr>
      </p:pic>
      <p:sp>
        <p:nvSpPr>
          <p:cNvPr id="21" name="Text Placeholder 3"/>
          <p:cNvSpPr txBox="1">
            <a:spLocks/>
          </p:cNvSpPr>
          <p:nvPr/>
        </p:nvSpPr>
        <p:spPr>
          <a:xfrm>
            <a:off x="9417282" y="2571383"/>
            <a:ext cx="1870643" cy="1860628"/>
          </a:xfrm>
          <a:prstGeom prst="rect">
            <a:avLst/>
          </a:prstGeom>
        </p:spPr>
        <p:txBody>
          <a:bodyPr anchor="ctr"/>
          <a:lstStyle>
            <a:lvl1pPr marL="0" indent="0" algn="l" defTabSz="914400" rtl="0" eaLnBrk="1" latinLnBrk="0" hangingPunct="1">
              <a:lnSpc>
                <a:spcPct val="90000"/>
              </a:lnSpc>
              <a:spcBef>
                <a:spcPts val="1000"/>
              </a:spcBef>
              <a:buFontTx/>
              <a:buNone/>
              <a:defRPr sz="3600" b="1" kern="1200" cap="none" baseline="0">
                <a:solidFill>
                  <a:srgbClr val="064F85"/>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1200" kern="1200">
                <a:solidFill>
                  <a:schemeClr val="tx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000" dirty="0">
                <a:solidFill>
                  <a:schemeClr val="bg1"/>
                </a:solidFill>
              </a:rPr>
              <a:t>Intelligent Metadata </a:t>
            </a:r>
            <a:br>
              <a:rPr lang="en-US" sz="2000" dirty="0">
                <a:solidFill>
                  <a:schemeClr val="bg1"/>
                </a:solidFill>
              </a:rPr>
            </a:br>
            <a:r>
              <a:rPr lang="en-US" sz="2000" dirty="0">
                <a:solidFill>
                  <a:schemeClr val="bg1"/>
                </a:solidFill>
              </a:rPr>
              <a:t>Layer</a:t>
            </a:r>
          </a:p>
        </p:txBody>
      </p:sp>
      <p:sp>
        <p:nvSpPr>
          <p:cNvPr id="25" name="Rectangle 24"/>
          <p:cNvSpPr/>
          <p:nvPr/>
        </p:nvSpPr>
        <p:spPr>
          <a:xfrm>
            <a:off x="10029217" y="5865779"/>
            <a:ext cx="1851633" cy="8268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710308368"/>
      </p:ext>
    </p:extLst>
  </p:cSld>
  <p:clrMapOvr>
    <a:masterClrMapping/>
  </p:clrMapOvr>
  <mc:AlternateContent xmlns:mc="http://schemas.openxmlformats.org/markup-compatibility/2006" xmlns:p14="http://schemas.microsoft.com/office/powerpoint/2010/main">
    <mc:Choice Requires="p14">
      <p:transition p14:dur="0" advTm="1937"/>
    </mc:Choice>
    <mc:Fallback xmlns="">
      <p:transition advTm="193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1000"/>
                                  </p:stCondLst>
                                  <p:childTnLst>
                                    <p:animEffect transition="out" filter="fade">
                                      <p:cBhvr>
                                        <p:cTn id="6" dur="500" tmFilter="0, 0; .2, .5; .8, .5; 1, 0"/>
                                        <p:tgtEl>
                                          <p:spTgt spid="15"/>
                                        </p:tgtEl>
                                      </p:cBhvr>
                                    </p:animEffect>
                                    <p:animScale>
                                      <p:cBhvr>
                                        <p:cTn id="7" dur="250" autoRev="1" fill="hold"/>
                                        <p:tgtEl>
                                          <p:spTgt spid="1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a:xfrm>
            <a:off x="791219" y="1707280"/>
            <a:ext cx="7662535" cy="4572000"/>
          </a:xfrm>
        </p:spPr>
        <p:txBody>
          <a:bodyPr>
            <a:normAutofit/>
          </a:bodyPr>
          <a:lstStyle/>
          <a:p>
            <a:pPr>
              <a:lnSpc>
                <a:spcPct val="110000"/>
              </a:lnSpc>
            </a:pPr>
            <a:r>
              <a:rPr lang="en-US" dirty="0"/>
              <a:t>Content should be managed differently </a:t>
            </a:r>
            <a:br>
              <a:rPr lang="en-US" dirty="0"/>
            </a:br>
            <a:r>
              <a:rPr lang="en-US" dirty="0"/>
              <a:t>based on its </a:t>
            </a:r>
            <a:r>
              <a:rPr lang="en-US" b="1" dirty="0"/>
              <a:t>value</a:t>
            </a:r>
            <a:endParaRPr lang="en-US" dirty="0"/>
          </a:p>
          <a:p>
            <a:pPr>
              <a:lnSpc>
                <a:spcPct val="110000"/>
              </a:lnSpc>
              <a:spcBef>
                <a:spcPts val="3600"/>
              </a:spcBef>
            </a:pPr>
            <a:r>
              <a:rPr lang="en-US" dirty="0"/>
              <a:t>Unmanaged/casual content:</a:t>
            </a:r>
          </a:p>
          <a:p>
            <a:pPr lvl="1">
              <a:lnSpc>
                <a:spcPct val="110000"/>
              </a:lnSpc>
            </a:pPr>
            <a:r>
              <a:rPr lang="en-US" dirty="0"/>
              <a:t>Files that are less critical to the business</a:t>
            </a:r>
          </a:p>
          <a:p>
            <a:pPr lvl="1">
              <a:lnSpc>
                <a:spcPct val="110000"/>
              </a:lnSpc>
            </a:pPr>
            <a:r>
              <a:rPr lang="en-US" dirty="0"/>
              <a:t>Mostly discovered based on full-text search</a:t>
            </a:r>
          </a:p>
          <a:p>
            <a:pPr>
              <a:lnSpc>
                <a:spcPct val="110000"/>
              </a:lnSpc>
              <a:spcBef>
                <a:spcPts val="2400"/>
              </a:spcBef>
            </a:pPr>
            <a:r>
              <a:rPr lang="en-US" dirty="0"/>
              <a:t>Managed content:</a:t>
            </a:r>
          </a:p>
          <a:p>
            <a:pPr lvl="1">
              <a:lnSpc>
                <a:spcPct val="110000"/>
              </a:lnSpc>
            </a:pPr>
            <a:r>
              <a:rPr lang="en-US" dirty="0"/>
              <a:t>Business critical</a:t>
            </a:r>
          </a:p>
          <a:p>
            <a:pPr lvl="1">
              <a:lnSpc>
                <a:spcPct val="110000"/>
              </a:lnSpc>
            </a:pPr>
            <a:r>
              <a:rPr lang="en-US" dirty="0"/>
              <a:t>Valuable information precisely classified with metadata</a:t>
            </a:r>
          </a:p>
        </p:txBody>
      </p:sp>
      <p:sp>
        <p:nvSpPr>
          <p:cNvPr id="3" name="Text Placeholder 2"/>
          <p:cNvSpPr>
            <a:spLocks noGrp="1"/>
          </p:cNvSpPr>
          <p:nvPr>
            <p:ph type="body" sz="quarter" idx="14"/>
          </p:nvPr>
        </p:nvSpPr>
        <p:spPr/>
        <p:txBody>
          <a:bodyPr/>
          <a:lstStyle/>
          <a:p>
            <a:r>
              <a:rPr lang="en-US" dirty="0"/>
              <a:t>Value-Based Information Management</a:t>
            </a:r>
          </a:p>
        </p:txBody>
      </p:sp>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6921" y="3319725"/>
            <a:ext cx="658760" cy="847909"/>
          </a:xfrm>
          <a:prstGeom prst="rect">
            <a:avLst/>
          </a:prstGeom>
        </p:spPr>
      </p:pic>
      <p:pic>
        <p:nvPicPr>
          <p:cNvPr id="32" name="Picture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12879" y="2175219"/>
            <a:ext cx="842767" cy="595848"/>
          </a:xfrm>
          <a:prstGeom prst="rect">
            <a:avLst/>
          </a:prstGeom>
        </p:spPr>
      </p:pic>
      <p:pic>
        <p:nvPicPr>
          <p:cNvPr id="33" name="Picture 3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17265" y="4658019"/>
            <a:ext cx="652549" cy="847909"/>
          </a:xfrm>
          <a:prstGeom prst="rect">
            <a:avLst/>
          </a:prstGeom>
        </p:spPr>
      </p:pic>
      <p:pic>
        <p:nvPicPr>
          <p:cNvPr id="34" name="Picture 3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36210" y="3369943"/>
            <a:ext cx="777232" cy="775746"/>
          </a:xfrm>
          <a:prstGeom prst="rect">
            <a:avLst/>
          </a:prstGeom>
        </p:spPr>
      </p:pic>
      <p:pic>
        <p:nvPicPr>
          <p:cNvPr id="36" name="Picture 3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50724" y="2143701"/>
            <a:ext cx="831155" cy="658884"/>
          </a:xfrm>
          <a:prstGeom prst="rect">
            <a:avLst/>
          </a:prstGeom>
        </p:spPr>
      </p:pic>
      <p:pic>
        <p:nvPicPr>
          <p:cNvPr id="37" name="Picture 3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286646" y="3404208"/>
            <a:ext cx="691029" cy="678941"/>
          </a:xfrm>
          <a:prstGeom prst="rect">
            <a:avLst/>
          </a:prstGeom>
        </p:spPr>
      </p:pic>
      <p:pic>
        <p:nvPicPr>
          <p:cNvPr id="4" name="Picture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286646" y="4658018"/>
            <a:ext cx="651380" cy="847909"/>
          </a:xfrm>
          <a:prstGeom prst="rect">
            <a:avLst/>
          </a:prstGeom>
        </p:spPr>
      </p:pic>
      <p:pic>
        <p:nvPicPr>
          <p:cNvPr id="5" name="Picture 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286646" y="2049188"/>
            <a:ext cx="651727" cy="847910"/>
          </a:xfrm>
          <a:prstGeom prst="rect">
            <a:avLst/>
          </a:prstGeom>
        </p:spPr>
      </p:pic>
      <p:pic>
        <p:nvPicPr>
          <p:cNvPr id="7" name="Picture 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503141" y="3278869"/>
            <a:ext cx="716557" cy="957894"/>
          </a:xfrm>
          <a:prstGeom prst="rect">
            <a:avLst/>
          </a:prstGeom>
        </p:spPr>
      </p:pic>
      <p:pic>
        <p:nvPicPr>
          <p:cNvPr id="8" name="Picture 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454858" y="2175219"/>
            <a:ext cx="813125" cy="588487"/>
          </a:xfrm>
          <a:prstGeom prst="rect">
            <a:avLst/>
          </a:prstGeom>
        </p:spPr>
      </p:pic>
      <p:pic>
        <p:nvPicPr>
          <p:cNvPr id="9" name="Picture 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454858" y="4692560"/>
            <a:ext cx="828185" cy="813367"/>
          </a:xfrm>
          <a:prstGeom prst="rect">
            <a:avLst/>
          </a:prstGeom>
        </p:spPr>
      </p:pic>
      <p:sp>
        <p:nvSpPr>
          <p:cNvPr id="15" name="Rectangle 14"/>
          <p:cNvSpPr/>
          <p:nvPr/>
        </p:nvSpPr>
        <p:spPr>
          <a:xfrm>
            <a:off x="10029217" y="5865779"/>
            <a:ext cx="1851633" cy="8268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4995237"/>
      </p:ext>
    </p:extLst>
  </p:cSld>
  <p:clrMapOvr>
    <a:masterClrMapping/>
  </p:clrMapOvr>
  <mc:AlternateContent xmlns:mc="http://schemas.openxmlformats.org/markup-compatibility/2006" xmlns:p14="http://schemas.microsoft.com/office/powerpoint/2010/main">
    <mc:Choice Requires="p14">
      <p:transition spd="slow" p14:dur="2000" advTm="93"/>
    </mc:Choice>
    <mc:Fallback xmlns="">
      <p:transition spd="slow" advTm="9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57"/>
          <p:cNvSpPr/>
          <p:nvPr/>
        </p:nvSpPr>
        <p:spPr>
          <a:xfrm>
            <a:off x="1501853" y="1562044"/>
            <a:ext cx="9188294" cy="12060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1501853" y="2996732"/>
            <a:ext cx="9188294" cy="133181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p:cNvSpPr/>
          <p:nvPr/>
        </p:nvSpPr>
        <p:spPr>
          <a:xfrm>
            <a:off x="1501852" y="4564221"/>
            <a:ext cx="9188294" cy="5989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4423367" y="1966471"/>
            <a:ext cx="3368743" cy="400110"/>
          </a:xfrm>
          <a:prstGeom prst="rect">
            <a:avLst/>
          </a:prstGeom>
          <a:noFill/>
        </p:spPr>
        <p:txBody>
          <a:bodyPr wrap="none" rtlCol="0">
            <a:spAutoFit/>
          </a:bodyPr>
          <a:lstStyle/>
          <a:p>
            <a:pPr algn="ctr"/>
            <a:r>
              <a:rPr lang="en-US" sz="2000" b="1" dirty="0">
                <a:solidFill>
                  <a:schemeClr val="bg2">
                    <a:lumMod val="90000"/>
                  </a:schemeClr>
                </a:solidFill>
              </a:rPr>
              <a:t>Unified User Experience Layer</a:t>
            </a:r>
            <a:endParaRPr lang="en-US" sz="2000" dirty="0">
              <a:solidFill>
                <a:schemeClr val="bg2">
                  <a:lumMod val="90000"/>
                </a:schemeClr>
              </a:solidFill>
            </a:endParaRPr>
          </a:p>
        </p:txBody>
      </p:sp>
      <p:sp>
        <p:nvSpPr>
          <p:cNvPr id="63" name="TextBox 62"/>
          <p:cNvSpPr txBox="1"/>
          <p:nvPr/>
        </p:nvSpPr>
        <p:spPr>
          <a:xfrm>
            <a:off x="4612777" y="3463679"/>
            <a:ext cx="2989921" cy="400110"/>
          </a:xfrm>
          <a:prstGeom prst="rect">
            <a:avLst/>
          </a:prstGeom>
          <a:noFill/>
        </p:spPr>
        <p:txBody>
          <a:bodyPr wrap="none" rtlCol="0">
            <a:spAutoFit/>
          </a:bodyPr>
          <a:lstStyle/>
          <a:p>
            <a:pPr algn="ctr"/>
            <a:r>
              <a:rPr lang="en-US" sz="2000" b="1" dirty="0">
                <a:solidFill>
                  <a:schemeClr val="bg2">
                    <a:lumMod val="90000"/>
                  </a:schemeClr>
                </a:solidFill>
              </a:rPr>
              <a:t>Intelligent Metadata Layer</a:t>
            </a:r>
            <a:endParaRPr lang="en-US" sz="2000" dirty="0">
              <a:solidFill>
                <a:schemeClr val="bg2">
                  <a:lumMod val="90000"/>
                </a:schemeClr>
              </a:solidFill>
            </a:endParaRPr>
          </a:p>
        </p:txBody>
      </p:sp>
      <p:sp>
        <p:nvSpPr>
          <p:cNvPr id="62" name="TextBox 61"/>
          <p:cNvSpPr txBox="1"/>
          <p:nvPr/>
        </p:nvSpPr>
        <p:spPr>
          <a:xfrm>
            <a:off x="4623132" y="4663437"/>
            <a:ext cx="2945743" cy="400110"/>
          </a:xfrm>
          <a:prstGeom prst="rect">
            <a:avLst/>
          </a:prstGeom>
          <a:noFill/>
        </p:spPr>
        <p:txBody>
          <a:bodyPr wrap="none" rtlCol="0">
            <a:spAutoFit/>
          </a:bodyPr>
          <a:lstStyle/>
          <a:p>
            <a:pPr algn="ctr"/>
            <a:r>
              <a:rPr lang="en-US" sz="2000" b="1" dirty="0">
                <a:solidFill>
                  <a:schemeClr val="bg2">
                    <a:lumMod val="90000"/>
                  </a:schemeClr>
                </a:solidFill>
              </a:rPr>
              <a:t>Multi-Repository Backend</a:t>
            </a:r>
            <a:endParaRPr lang="en-US" sz="2000" dirty="0">
              <a:solidFill>
                <a:schemeClr val="bg2">
                  <a:lumMod val="90000"/>
                </a:schemeClr>
              </a:solidFill>
            </a:endParaRPr>
          </a:p>
        </p:txBody>
      </p:sp>
      <p:sp>
        <p:nvSpPr>
          <p:cNvPr id="3" name="Text Placeholder 2"/>
          <p:cNvSpPr>
            <a:spLocks noGrp="1"/>
          </p:cNvSpPr>
          <p:nvPr>
            <p:ph type="body" sz="quarter" idx="14"/>
          </p:nvPr>
        </p:nvSpPr>
        <p:spPr>
          <a:xfrm>
            <a:off x="799349" y="590449"/>
            <a:ext cx="10593303" cy="642717"/>
          </a:xfrm>
        </p:spPr>
        <p:txBody>
          <a:bodyPr/>
          <a:lstStyle/>
          <a:p>
            <a:pPr algn="ctr"/>
            <a:r>
              <a:rPr lang="en-US" dirty="0"/>
              <a:t>New Architecture</a:t>
            </a:r>
          </a:p>
        </p:txBody>
      </p:sp>
      <p:grpSp>
        <p:nvGrpSpPr>
          <p:cNvPr id="12" name="Group 11"/>
          <p:cNvGrpSpPr/>
          <p:nvPr/>
        </p:nvGrpSpPr>
        <p:grpSpPr>
          <a:xfrm>
            <a:off x="1501853" y="4554874"/>
            <a:ext cx="9188294" cy="598966"/>
            <a:chOff x="1501853" y="4663148"/>
            <a:chExt cx="9188294" cy="598966"/>
          </a:xfrm>
        </p:grpSpPr>
        <p:sp>
          <p:nvSpPr>
            <p:cNvPr id="22" name="Rectangle 21"/>
            <p:cNvSpPr/>
            <p:nvPr/>
          </p:nvSpPr>
          <p:spPr>
            <a:xfrm>
              <a:off x="1501853" y="4663148"/>
              <a:ext cx="9188294" cy="59896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p:cNvSpPr txBox="1"/>
            <p:nvPr/>
          </p:nvSpPr>
          <p:spPr>
            <a:xfrm>
              <a:off x="4623126" y="4771711"/>
              <a:ext cx="2945743" cy="400110"/>
            </a:xfrm>
            <a:prstGeom prst="rect">
              <a:avLst/>
            </a:prstGeom>
            <a:noFill/>
          </p:spPr>
          <p:txBody>
            <a:bodyPr wrap="none" rtlCol="0">
              <a:spAutoFit/>
            </a:bodyPr>
            <a:lstStyle/>
            <a:p>
              <a:pPr algn="ctr"/>
              <a:r>
                <a:rPr lang="en-US" sz="2000" b="1" dirty="0">
                  <a:solidFill>
                    <a:schemeClr val="bg1"/>
                  </a:solidFill>
                </a:rPr>
                <a:t>Multi-Repository Backend</a:t>
              </a:r>
            </a:p>
          </p:txBody>
        </p:sp>
      </p:grpSp>
      <p:grpSp>
        <p:nvGrpSpPr>
          <p:cNvPr id="17" name="Group 16"/>
          <p:cNvGrpSpPr/>
          <p:nvPr/>
        </p:nvGrpSpPr>
        <p:grpSpPr>
          <a:xfrm>
            <a:off x="1501853" y="2997965"/>
            <a:ext cx="9188294" cy="1331810"/>
            <a:chOff x="1501853" y="3049721"/>
            <a:chExt cx="9188294" cy="1331810"/>
          </a:xfrm>
        </p:grpSpPr>
        <p:sp>
          <p:nvSpPr>
            <p:cNvPr id="21" name="Rectangle 20"/>
            <p:cNvSpPr/>
            <p:nvPr/>
          </p:nvSpPr>
          <p:spPr>
            <a:xfrm>
              <a:off x="1501853" y="3049721"/>
              <a:ext cx="9188294" cy="13318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p:cNvSpPr/>
            <p:nvPr/>
          </p:nvSpPr>
          <p:spPr>
            <a:xfrm>
              <a:off x="2053308" y="3955491"/>
              <a:ext cx="2217232" cy="409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Core ECM Capabilities</a:t>
              </a:r>
            </a:p>
          </p:txBody>
        </p:sp>
        <p:sp>
          <p:nvSpPr>
            <p:cNvPr id="42" name="Rectangle 41"/>
            <p:cNvSpPr/>
            <p:nvPr/>
          </p:nvSpPr>
          <p:spPr>
            <a:xfrm>
              <a:off x="4693374" y="3985401"/>
              <a:ext cx="2535562" cy="3458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Search Across Repositories</a:t>
              </a:r>
            </a:p>
          </p:txBody>
        </p:sp>
        <p:sp>
          <p:nvSpPr>
            <p:cNvPr id="43" name="Rectangle 42"/>
            <p:cNvSpPr/>
            <p:nvPr/>
          </p:nvSpPr>
          <p:spPr>
            <a:xfrm>
              <a:off x="7976464" y="3745154"/>
              <a:ext cx="2263104" cy="5802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Automatic Metadata </a:t>
              </a:r>
              <a:br>
                <a:rPr lang="en-US" sz="1600" b="1" dirty="0"/>
              </a:br>
              <a:r>
                <a:rPr lang="en-US" sz="1600" b="1" dirty="0"/>
                <a:t>and Classification</a:t>
              </a:r>
            </a:p>
          </p:txBody>
        </p:sp>
        <p:sp>
          <p:nvSpPr>
            <p:cNvPr id="32" name="TextBox 31"/>
            <p:cNvSpPr txBox="1"/>
            <p:nvPr/>
          </p:nvSpPr>
          <p:spPr>
            <a:xfrm>
              <a:off x="4601036" y="3058549"/>
              <a:ext cx="2989922" cy="400110"/>
            </a:xfrm>
            <a:prstGeom prst="rect">
              <a:avLst/>
            </a:prstGeom>
            <a:noFill/>
          </p:spPr>
          <p:txBody>
            <a:bodyPr wrap="none" rtlCol="0">
              <a:spAutoFit/>
            </a:bodyPr>
            <a:lstStyle/>
            <a:p>
              <a:pPr algn="ctr"/>
              <a:r>
                <a:rPr lang="en-US" sz="2000" b="1" dirty="0">
                  <a:solidFill>
                    <a:schemeClr val="bg1"/>
                  </a:solidFill>
                </a:rPr>
                <a:t>Intelligent Metadata Layer</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4007" y="3516314"/>
              <a:ext cx="483985" cy="483985"/>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44522" y="3493214"/>
              <a:ext cx="494336" cy="503879"/>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90408" y="3255257"/>
              <a:ext cx="409388" cy="490465"/>
            </a:xfrm>
            <a:prstGeom prst="rect">
              <a:avLst/>
            </a:prstGeom>
          </p:spPr>
        </p:pic>
      </p:grpSp>
      <p:grpSp>
        <p:nvGrpSpPr>
          <p:cNvPr id="35" name="Group 34"/>
          <p:cNvGrpSpPr/>
          <p:nvPr/>
        </p:nvGrpSpPr>
        <p:grpSpPr>
          <a:xfrm>
            <a:off x="1501853" y="1562044"/>
            <a:ext cx="9188294" cy="1206062"/>
            <a:chOff x="1501853" y="1562044"/>
            <a:chExt cx="9188294" cy="1206062"/>
          </a:xfrm>
        </p:grpSpPr>
        <p:sp>
          <p:nvSpPr>
            <p:cNvPr id="2" name="Rectangle 1"/>
            <p:cNvSpPr/>
            <p:nvPr/>
          </p:nvSpPr>
          <p:spPr>
            <a:xfrm>
              <a:off x="1501853" y="1562044"/>
              <a:ext cx="9188294" cy="120606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4411629" y="1563520"/>
              <a:ext cx="3368743" cy="400110"/>
            </a:xfrm>
            <a:prstGeom prst="rect">
              <a:avLst/>
            </a:prstGeom>
            <a:noFill/>
          </p:spPr>
          <p:txBody>
            <a:bodyPr wrap="none" rtlCol="0">
              <a:spAutoFit/>
            </a:bodyPr>
            <a:lstStyle/>
            <a:p>
              <a:pPr algn="ctr"/>
              <a:r>
                <a:rPr lang="en-US" sz="2000" b="1" dirty="0">
                  <a:solidFill>
                    <a:schemeClr val="accent3"/>
                  </a:solidFill>
                </a:rPr>
                <a:t>Unified User Experience Layer</a:t>
              </a:r>
            </a:p>
          </p:txBody>
        </p:sp>
        <p:sp>
          <p:nvSpPr>
            <p:cNvPr id="30" name="TextBox 29"/>
            <p:cNvSpPr txBox="1"/>
            <p:nvPr/>
          </p:nvSpPr>
          <p:spPr>
            <a:xfrm>
              <a:off x="4693374" y="2411727"/>
              <a:ext cx="2808000" cy="338554"/>
            </a:xfrm>
            <a:prstGeom prst="rect">
              <a:avLst/>
            </a:prstGeom>
            <a:noFill/>
          </p:spPr>
          <p:txBody>
            <a:bodyPr wrap="square" rtlCol="0">
              <a:spAutoFit/>
            </a:bodyPr>
            <a:lstStyle/>
            <a:p>
              <a:pPr algn="ctr"/>
              <a:r>
                <a:rPr lang="en-US" sz="1600" b="1" dirty="0">
                  <a:solidFill>
                    <a:schemeClr val="accent3"/>
                  </a:solidFill>
                </a:rPr>
                <a:t>Optimized for Your Device</a:t>
              </a:r>
            </a:p>
          </p:txBody>
        </p:sp>
        <p:sp>
          <p:nvSpPr>
            <p:cNvPr id="31" name="TextBox 30"/>
            <p:cNvSpPr txBox="1"/>
            <p:nvPr/>
          </p:nvSpPr>
          <p:spPr>
            <a:xfrm>
              <a:off x="7722529" y="2411727"/>
              <a:ext cx="2745147" cy="338554"/>
            </a:xfrm>
            <a:prstGeom prst="rect">
              <a:avLst/>
            </a:prstGeom>
            <a:noFill/>
          </p:spPr>
          <p:txBody>
            <a:bodyPr wrap="square" rtlCol="0">
              <a:spAutoFit/>
            </a:bodyPr>
            <a:lstStyle/>
            <a:p>
              <a:pPr algn="ctr"/>
              <a:r>
                <a:rPr lang="en-US" sz="1600" b="1" dirty="0">
                  <a:solidFill>
                    <a:schemeClr val="accent3"/>
                  </a:solidFill>
                </a:rPr>
                <a:t>Mobile and Offline Enabled</a:t>
              </a:r>
            </a:p>
          </p:txBody>
        </p:sp>
        <p:sp>
          <p:nvSpPr>
            <p:cNvPr id="45" name="TextBox 44"/>
            <p:cNvSpPr txBox="1"/>
            <p:nvPr/>
          </p:nvSpPr>
          <p:spPr>
            <a:xfrm>
              <a:off x="1725040" y="2405095"/>
              <a:ext cx="2745147" cy="338554"/>
            </a:xfrm>
            <a:prstGeom prst="rect">
              <a:avLst/>
            </a:prstGeom>
            <a:noFill/>
          </p:spPr>
          <p:txBody>
            <a:bodyPr wrap="square" rtlCol="0">
              <a:spAutoFit/>
            </a:bodyPr>
            <a:lstStyle/>
            <a:p>
              <a:pPr algn="ctr"/>
              <a:r>
                <a:rPr lang="en-US" sz="1600" b="1" dirty="0">
                  <a:solidFill>
                    <a:schemeClr val="accent3"/>
                  </a:solidFill>
                </a:rPr>
                <a:t>Easy and Engaging</a:t>
              </a:r>
            </a:p>
          </p:txBody>
        </p:sp>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327807">
              <a:off x="8887434" y="1888907"/>
              <a:ext cx="273880" cy="538476"/>
            </a:xfrm>
            <a:prstGeom prst="rect">
              <a:avLst/>
            </a:prstGeom>
          </p:spPr>
        </p:pic>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14397" y="2018167"/>
              <a:ext cx="554586" cy="353683"/>
            </a:xfrm>
            <a:prstGeom prst="rect">
              <a:avLst/>
            </a:prstGeom>
          </p:spPr>
        </p:pic>
        <p:pic>
          <p:nvPicPr>
            <p:cNvPr id="20" name="Picture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72432" y="1985673"/>
              <a:ext cx="447136" cy="447136"/>
            </a:xfrm>
            <a:prstGeom prst="rect">
              <a:avLst/>
            </a:prstGeom>
          </p:spPr>
        </p:pic>
      </p:grpSp>
      <p:grpSp>
        <p:nvGrpSpPr>
          <p:cNvPr id="39" name="Group 38"/>
          <p:cNvGrpSpPr/>
          <p:nvPr/>
        </p:nvGrpSpPr>
        <p:grpSpPr>
          <a:xfrm>
            <a:off x="1591304" y="5149961"/>
            <a:ext cx="8707727" cy="1239640"/>
            <a:chOff x="1591304" y="5154723"/>
            <a:chExt cx="8707727" cy="1239640"/>
          </a:xfrm>
        </p:grpSpPr>
        <p:cxnSp>
          <p:nvCxnSpPr>
            <p:cNvPr id="24" name="Straight Connector 23"/>
            <p:cNvCxnSpPr/>
            <p:nvPr/>
          </p:nvCxnSpPr>
          <p:spPr>
            <a:xfrm>
              <a:off x="2648309" y="5158602"/>
              <a:ext cx="0" cy="510678"/>
            </a:xfrm>
            <a:prstGeom prst="line">
              <a:avLst/>
            </a:prstGeom>
            <a:ln w="25400">
              <a:solidFill>
                <a:schemeClr val="accent3"/>
              </a:solidFill>
              <a:prstDash val="sysDash"/>
              <a:tailEnd type="oval"/>
            </a:ln>
          </p:spPr>
          <p:style>
            <a:lnRef idx="1">
              <a:schemeClr val="accent1"/>
            </a:lnRef>
            <a:fillRef idx="0">
              <a:schemeClr val="accent1"/>
            </a:fillRef>
            <a:effectRef idx="0">
              <a:schemeClr val="accent1"/>
            </a:effectRef>
            <a:fontRef idx="minor">
              <a:schemeClr val="tx1"/>
            </a:fontRef>
          </p:style>
        </p:cxnSp>
        <p:pic>
          <p:nvPicPr>
            <p:cNvPr id="25" name="Picture 2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907281" y="5751982"/>
              <a:ext cx="799349" cy="441171"/>
            </a:xfrm>
            <a:prstGeom prst="rect">
              <a:avLst/>
            </a:prstGeom>
          </p:spPr>
        </p:pic>
        <p:pic>
          <p:nvPicPr>
            <p:cNvPr id="26" name="Picture 2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355611" y="5734673"/>
              <a:ext cx="943420" cy="659690"/>
            </a:xfrm>
            <a:prstGeom prst="rect">
              <a:avLst/>
            </a:prstGeom>
          </p:spPr>
        </p:pic>
        <p:pic>
          <p:nvPicPr>
            <p:cNvPr id="27" name="Picture 2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234878" y="5751982"/>
              <a:ext cx="592485" cy="551164"/>
            </a:xfrm>
            <a:prstGeom prst="rect">
              <a:avLst/>
            </a:prstGeom>
          </p:spPr>
        </p:pic>
        <p:pic>
          <p:nvPicPr>
            <p:cNvPr id="28" name="Picture 2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591304" y="5839178"/>
              <a:ext cx="1694709" cy="338031"/>
            </a:xfrm>
            <a:prstGeom prst="rect">
              <a:avLst/>
            </a:prstGeom>
          </p:spPr>
        </p:pic>
        <p:pic>
          <p:nvPicPr>
            <p:cNvPr id="29" name="Picture 2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600655" y="5754551"/>
              <a:ext cx="548089" cy="482224"/>
            </a:xfrm>
            <a:prstGeom prst="rect">
              <a:avLst/>
            </a:prstGeom>
          </p:spPr>
        </p:pic>
        <p:pic>
          <p:nvPicPr>
            <p:cNvPr id="33" name="Picture 3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606193" y="5771860"/>
              <a:ext cx="953640" cy="472665"/>
            </a:xfrm>
            <a:prstGeom prst="rect">
              <a:avLst/>
            </a:prstGeom>
          </p:spPr>
        </p:pic>
        <p:cxnSp>
          <p:nvCxnSpPr>
            <p:cNvPr id="52" name="Straight Connector 51"/>
            <p:cNvCxnSpPr/>
            <p:nvPr/>
          </p:nvCxnSpPr>
          <p:spPr>
            <a:xfrm>
              <a:off x="3863628" y="5158602"/>
              <a:ext cx="0" cy="510678"/>
            </a:xfrm>
            <a:prstGeom prst="line">
              <a:avLst/>
            </a:prstGeom>
            <a:ln w="25400">
              <a:solidFill>
                <a:schemeClr val="accent3"/>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5056702" y="5158602"/>
              <a:ext cx="0" cy="510678"/>
            </a:xfrm>
            <a:prstGeom prst="line">
              <a:avLst/>
            </a:prstGeom>
            <a:ln w="25400">
              <a:solidFill>
                <a:schemeClr val="accent3"/>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7228936" y="5154723"/>
              <a:ext cx="0" cy="510678"/>
            </a:xfrm>
            <a:prstGeom prst="line">
              <a:avLst/>
            </a:prstGeom>
            <a:ln w="25400">
              <a:solidFill>
                <a:schemeClr val="accent3"/>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504809" y="5154723"/>
              <a:ext cx="0" cy="510678"/>
            </a:xfrm>
            <a:prstGeom prst="line">
              <a:avLst/>
            </a:prstGeom>
            <a:ln w="25400">
              <a:solidFill>
                <a:schemeClr val="accent3"/>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9816250" y="5154723"/>
              <a:ext cx="0" cy="510678"/>
            </a:xfrm>
            <a:prstGeom prst="line">
              <a:avLst/>
            </a:prstGeom>
            <a:ln w="25400">
              <a:solidFill>
                <a:schemeClr val="accent3"/>
              </a:solidFill>
              <a:prstDash val="sysDash"/>
              <a:tailEnd type="oval"/>
            </a:ln>
          </p:spPr>
          <p:style>
            <a:lnRef idx="1">
              <a:schemeClr val="accent1"/>
            </a:lnRef>
            <a:fillRef idx="0">
              <a:schemeClr val="accent1"/>
            </a:fillRef>
            <a:effectRef idx="0">
              <a:schemeClr val="accent1"/>
            </a:effectRef>
            <a:fontRef idx="minor">
              <a:schemeClr val="tx1"/>
            </a:fontRef>
          </p:style>
        </p:cxnSp>
      </p:grpSp>
      <p:sp>
        <p:nvSpPr>
          <p:cNvPr id="44" name="Rectangle 43"/>
          <p:cNvSpPr/>
          <p:nvPr/>
        </p:nvSpPr>
        <p:spPr>
          <a:xfrm>
            <a:off x="10368998" y="5907259"/>
            <a:ext cx="1851633" cy="8268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7011092"/>
      </p:ext>
    </p:extLst>
  </p:cSld>
  <p:clrMapOvr>
    <a:masterClrMapping/>
  </p:clrMapOvr>
  <mc:AlternateContent xmlns:mc="http://schemas.openxmlformats.org/markup-compatibility/2006" xmlns:p14="http://schemas.microsoft.com/office/powerpoint/2010/main">
    <mc:Choice Requires="p14">
      <p:transition spd="slow" p14:dur="2000" advTm="41"/>
    </mc:Choice>
    <mc:Fallback xmlns="">
      <p:transition spd="slow" advTm="4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hidden"/>
                                      </p:to>
                                    </p:set>
                                  </p:childTnLst>
                                </p:cTn>
                              </p:par>
                              <p:par>
                                <p:cTn id="7" presetID="10"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animEffect transition="in" filter="fade">
                                      <p:cBhvr>
                                        <p:cTn id="9" dur="500"/>
                                        <p:tgtEl>
                                          <p:spTgt spid="12"/>
                                        </p:tgtEl>
                                      </p:cBhvr>
                                    </p:animEffect>
                                  </p:childTnLst>
                                </p:cTn>
                              </p:par>
                              <p:par>
                                <p:cTn id="10" presetID="10" presetClass="entr" presetSubtype="0" fill="hold" nodeType="with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5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61"/>
                                        </p:tgtEl>
                                        <p:attrNameLst>
                                          <p:attrName>style.visibility</p:attrName>
                                        </p:attrNameLst>
                                      </p:cBhvr>
                                      <p:to>
                                        <p:strVal val="hidden"/>
                                      </p:to>
                                    </p:set>
                                  </p:childTnLst>
                                </p:cTn>
                              </p:par>
                              <p:par>
                                <p:cTn id="17" presetID="10" presetClass="entr" presetSubtype="0"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grpId="0" nodeType="clickEffect">
                                  <p:stCondLst>
                                    <p:cond delay="0"/>
                                  </p:stCondLst>
                                  <p:childTnLst>
                                    <p:set>
                                      <p:cBhvr>
                                        <p:cTn id="23" dur="1" fill="hold">
                                          <p:stCondLst>
                                            <p:cond delay="0"/>
                                          </p:stCondLst>
                                        </p:cTn>
                                        <p:tgtEl>
                                          <p:spTgt spid="63"/>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3" grpId="0"/>
      <p:bldP spid="6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7373" y="1520172"/>
            <a:ext cx="8896552" cy="4577420"/>
          </a:xfrm>
          <a:prstGeom prst="rect">
            <a:avLst/>
          </a:prstGeom>
        </p:spPr>
      </p:pic>
      <p:grpSp>
        <p:nvGrpSpPr>
          <p:cNvPr id="3" name="Group 2"/>
          <p:cNvGrpSpPr/>
          <p:nvPr/>
        </p:nvGrpSpPr>
        <p:grpSpPr>
          <a:xfrm>
            <a:off x="511062" y="2541935"/>
            <a:ext cx="10528817" cy="1814165"/>
            <a:chOff x="511062" y="2541935"/>
            <a:chExt cx="10528817" cy="1814165"/>
          </a:xfrm>
        </p:grpSpPr>
        <p:cxnSp>
          <p:nvCxnSpPr>
            <p:cNvPr id="12" name="Straight Connector 11"/>
            <p:cNvCxnSpPr/>
            <p:nvPr/>
          </p:nvCxnSpPr>
          <p:spPr>
            <a:xfrm>
              <a:off x="2120398" y="2693571"/>
              <a:ext cx="1783733" cy="0"/>
            </a:xfrm>
            <a:prstGeom prst="line">
              <a:avLst/>
            </a:prstGeom>
            <a:ln w="25400">
              <a:solidFill>
                <a:schemeClr val="accent1"/>
              </a:solidFill>
              <a:prstDash val="dash"/>
              <a:headEnd type="oval"/>
              <a:tailEnd type="none"/>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1062" y="2541935"/>
              <a:ext cx="1520436" cy="303271"/>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15585" y="3306936"/>
              <a:ext cx="715913" cy="395122"/>
            </a:xfrm>
            <a:prstGeom prst="rect">
              <a:avLst/>
            </a:prstGeom>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67293" y="3306936"/>
              <a:ext cx="1172586" cy="819934"/>
            </a:xfrm>
            <a:prstGeom prst="rect">
              <a:avLst/>
            </a:prstGeom>
          </p:spPr>
        </p:pic>
        <p:cxnSp>
          <p:nvCxnSpPr>
            <p:cNvPr id="24" name="Straight Connector 23"/>
            <p:cNvCxnSpPr/>
            <p:nvPr/>
          </p:nvCxnSpPr>
          <p:spPr>
            <a:xfrm>
              <a:off x="8591356" y="3603912"/>
              <a:ext cx="1255367" cy="0"/>
            </a:xfrm>
            <a:prstGeom prst="line">
              <a:avLst/>
            </a:prstGeom>
            <a:ln w="19050">
              <a:solidFill>
                <a:schemeClr val="accent1"/>
              </a:solidFill>
              <a:prstDash val="dash"/>
              <a:tailEnd type="oval"/>
            </a:ln>
          </p:spPr>
          <p:style>
            <a:lnRef idx="1">
              <a:schemeClr val="accent1"/>
            </a:lnRef>
            <a:fillRef idx="0">
              <a:schemeClr val="accent1"/>
            </a:fillRef>
            <a:effectRef idx="0">
              <a:schemeClr val="accent1"/>
            </a:effectRef>
            <a:fontRef idx="minor">
              <a:schemeClr val="tx1"/>
            </a:fontRef>
          </p:style>
        </p:cxnSp>
        <p:pic>
          <p:nvPicPr>
            <p:cNvPr id="48" name="Picture 4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72399" y="3927436"/>
              <a:ext cx="460802" cy="428664"/>
            </a:xfrm>
            <a:prstGeom prst="rect">
              <a:avLst/>
            </a:prstGeom>
          </p:spPr>
        </p:pic>
        <p:cxnSp>
          <p:nvCxnSpPr>
            <p:cNvPr id="39" name="Straight Connector 38"/>
            <p:cNvCxnSpPr/>
            <p:nvPr/>
          </p:nvCxnSpPr>
          <p:spPr>
            <a:xfrm>
              <a:off x="2120398" y="3542038"/>
              <a:ext cx="1936127" cy="0"/>
            </a:xfrm>
            <a:prstGeom prst="line">
              <a:avLst/>
            </a:prstGeom>
            <a:ln w="25400">
              <a:solidFill>
                <a:schemeClr val="accent1"/>
              </a:solidFill>
              <a:prstDash val="dash"/>
              <a:headEnd type="oval"/>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2120398" y="4120356"/>
              <a:ext cx="2431829" cy="0"/>
            </a:xfrm>
            <a:prstGeom prst="line">
              <a:avLst/>
            </a:prstGeom>
            <a:ln w="25400">
              <a:solidFill>
                <a:schemeClr val="accent1"/>
              </a:solidFill>
              <a:prstDash val="dash"/>
              <a:headEnd type="oval"/>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552227" y="3836117"/>
              <a:ext cx="0" cy="284238"/>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grpSp>
      <p:sp>
        <p:nvSpPr>
          <p:cNvPr id="14" name="Text Placeholder 2"/>
          <p:cNvSpPr>
            <a:spLocks noGrp="1"/>
          </p:cNvSpPr>
          <p:nvPr>
            <p:ph type="body" sz="quarter" idx="14"/>
          </p:nvPr>
        </p:nvSpPr>
        <p:spPr>
          <a:xfrm>
            <a:off x="799349" y="590449"/>
            <a:ext cx="10593303" cy="642717"/>
          </a:xfrm>
        </p:spPr>
        <p:txBody>
          <a:bodyPr/>
          <a:lstStyle/>
          <a:p>
            <a:pPr algn="ctr"/>
            <a:r>
              <a:rPr lang="en-US" dirty="0"/>
              <a:t>Unified Interface to All Data and Content</a:t>
            </a:r>
          </a:p>
        </p:txBody>
      </p:sp>
      <p:sp>
        <p:nvSpPr>
          <p:cNvPr id="15" name="Rectangle 14"/>
          <p:cNvSpPr/>
          <p:nvPr/>
        </p:nvSpPr>
        <p:spPr>
          <a:xfrm>
            <a:off x="10029217" y="5865779"/>
            <a:ext cx="1851633" cy="8268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2655651" y="2013626"/>
            <a:ext cx="1070043" cy="282102"/>
          </a:xfrm>
          <a:prstGeom prst="rect">
            <a:avLst/>
          </a:prstGeom>
          <a:solidFill>
            <a:srgbClr val="D1D2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4175807"/>
      </p:ext>
    </p:extLst>
  </p:cSld>
  <p:clrMapOvr>
    <a:masterClrMapping/>
  </p:clrMapOvr>
  <mc:AlternateContent xmlns:mc="http://schemas.openxmlformats.org/markup-compatibility/2006" xmlns:p14="http://schemas.microsoft.com/office/powerpoint/2010/main">
    <mc:Choice Requires="p14">
      <p:transition spd="slow" p14:dur="2000" advTm="455"/>
    </mc:Choice>
    <mc:Fallback xmlns="">
      <p:transition spd="slow" advTm="45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44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791479" y="898217"/>
            <a:ext cx="10575021" cy="642717"/>
          </a:xfrm>
        </p:spPr>
        <p:txBody>
          <a:bodyPr/>
          <a:lstStyle/>
          <a:p>
            <a:pPr algn="ctr"/>
            <a:r>
              <a:rPr lang="en-US" dirty="0"/>
              <a:t>The Next Generation of ECM</a:t>
            </a:r>
            <a:endParaRPr lang="fi-FI" dirty="0"/>
          </a:p>
        </p:txBody>
      </p:sp>
      <p:sp>
        <p:nvSpPr>
          <p:cNvPr id="16" name="Rectangle 15"/>
          <p:cNvSpPr/>
          <p:nvPr/>
        </p:nvSpPr>
        <p:spPr>
          <a:xfrm>
            <a:off x="0" y="1933879"/>
            <a:ext cx="12192000" cy="3213100"/>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783002" y="2497040"/>
            <a:ext cx="2040555" cy="2040555"/>
          </a:xfrm>
          <a:prstGeom prst="ellipse">
            <a:avLst/>
          </a:prstGeom>
          <a:solidFill>
            <a:schemeClr val="bg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3"/>
          <p:cNvSpPr txBox="1">
            <a:spLocks/>
          </p:cNvSpPr>
          <p:nvPr/>
        </p:nvSpPr>
        <p:spPr>
          <a:xfrm>
            <a:off x="3867957" y="3753786"/>
            <a:ext cx="1870643" cy="642717"/>
          </a:xfrm>
          <a:prstGeom prst="rect">
            <a:avLst/>
          </a:prstGeom>
        </p:spPr>
        <p:txBody>
          <a:bodyPr anchor="b"/>
          <a:lstStyle>
            <a:lvl1pPr marL="0" indent="0" algn="l" defTabSz="914400" rtl="0" eaLnBrk="1" latinLnBrk="0" hangingPunct="1">
              <a:lnSpc>
                <a:spcPct val="90000"/>
              </a:lnSpc>
              <a:spcBef>
                <a:spcPts val="1000"/>
              </a:spcBef>
              <a:buFontTx/>
              <a:buNone/>
              <a:defRPr sz="3600" b="1" kern="1200" cap="none" baseline="0">
                <a:solidFill>
                  <a:srgbClr val="064F85"/>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1200" kern="1200">
                <a:solidFill>
                  <a:schemeClr val="tx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000" dirty="0">
                <a:solidFill>
                  <a:schemeClr val="accent3"/>
                </a:solidFill>
              </a:rPr>
              <a:t>Repository Agnostic</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66725" y="2699027"/>
            <a:ext cx="999237" cy="999237"/>
          </a:xfrm>
          <a:prstGeom prst="rect">
            <a:avLst/>
          </a:prstGeom>
        </p:spPr>
      </p:pic>
      <p:sp>
        <p:nvSpPr>
          <p:cNvPr id="13" name="Oval 12"/>
          <p:cNvSpPr/>
          <p:nvPr/>
        </p:nvSpPr>
        <p:spPr>
          <a:xfrm>
            <a:off x="6533035" y="2497039"/>
            <a:ext cx="2040555" cy="2040555"/>
          </a:xfrm>
          <a:prstGeom prst="ellipse">
            <a:avLst/>
          </a:prstGeom>
          <a:solidFill>
            <a:schemeClr val="accent5">
              <a:lumMod val="20000"/>
              <a:lumOff val="80000"/>
            </a:schemeClr>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3"/>
          <p:cNvSpPr txBox="1">
            <a:spLocks/>
          </p:cNvSpPr>
          <p:nvPr/>
        </p:nvSpPr>
        <p:spPr>
          <a:xfrm>
            <a:off x="6617990" y="3830061"/>
            <a:ext cx="1870643" cy="428513"/>
          </a:xfrm>
          <a:prstGeom prst="rect">
            <a:avLst/>
          </a:prstGeom>
        </p:spPr>
        <p:txBody>
          <a:bodyPr anchor="b"/>
          <a:lstStyle>
            <a:lvl1pPr marL="0" indent="0" algn="l" defTabSz="914400" rtl="0" eaLnBrk="1" latinLnBrk="0" hangingPunct="1">
              <a:lnSpc>
                <a:spcPct val="90000"/>
              </a:lnSpc>
              <a:spcBef>
                <a:spcPts val="1000"/>
              </a:spcBef>
              <a:buFontTx/>
              <a:buNone/>
              <a:defRPr sz="3600" b="1" kern="1200" cap="none" baseline="0">
                <a:solidFill>
                  <a:srgbClr val="064F85"/>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1200" kern="1200">
                <a:solidFill>
                  <a:schemeClr val="tx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000" dirty="0">
                <a:solidFill>
                  <a:schemeClr val="accent3"/>
                </a:solidFill>
              </a:rPr>
              <a:t>Intelligent</a:t>
            </a:r>
          </a:p>
        </p:txBody>
      </p:sp>
      <p:sp>
        <p:nvSpPr>
          <p:cNvPr id="19" name="Oval 18"/>
          <p:cNvSpPr/>
          <p:nvPr/>
        </p:nvSpPr>
        <p:spPr>
          <a:xfrm>
            <a:off x="1032969" y="2497040"/>
            <a:ext cx="2040555" cy="2040555"/>
          </a:xfrm>
          <a:prstGeom prst="ellipse">
            <a:avLst/>
          </a:prstGeom>
          <a:solidFill>
            <a:schemeClr val="bg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3"/>
          <p:cNvSpPr txBox="1">
            <a:spLocks/>
          </p:cNvSpPr>
          <p:nvPr/>
        </p:nvSpPr>
        <p:spPr>
          <a:xfrm>
            <a:off x="1117924" y="3753786"/>
            <a:ext cx="1870643" cy="643293"/>
          </a:xfrm>
          <a:prstGeom prst="rect">
            <a:avLst/>
          </a:prstGeom>
        </p:spPr>
        <p:txBody>
          <a:bodyPr anchor="ctr"/>
          <a:lstStyle>
            <a:lvl1pPr marL="0" indent="0" algn="l" defTabSz="914400" rtl="0" eaLnBrk="1" latinLnBrk="0" hangingPunct="1">
              <a:lnSpc>
                <a:spcPct val="90000"/>
              </a:lnSpc>
              <a:spcBef>
                <a:spcPts val="1000"/>
              </a:spcBef>
              <a:buFontTx/>
              <a:buNone/>
              <a:defRPr sz="3600" b="1" kern="1200" cap="none" baseline="0">
                <a:solidFill>
                  <a:srgbClr val="064F85"/>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1200" kern="1200">
                <a:solidFill>
                  <a:schemeClr val="tx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000" dirty="0">
                <a:solidFill>
                  <a:schemeClr val="accent3"/>
                </a:solidFill>
              </a:rPr>
              <a:t>Metadata-driven</a:t>
            </a:r>
          </a:p>
        </p:txBody>
      </p:sp>
      <p:sp>
        <p:nvSpPr>
          <p:cNvPr id="11" name="TextBox 10"/>
          <p:cNvSpPr txBox="1"/>
          <p:nvPr/>
        </p:nvSpPr>
        <p:spPr>
          <a:xfrm>
            <a:off x="3131996" y="2963318"/>
            <a:ext cx="606256" cy="1107996"/>
          </a:xfrm>
          <a:prstGeom prst="rect">
            <a:avLst/>
          </a:prstGeom>
          <a:noFill/>
        </p:spPr>
        <p:txBody>
          <a:bodyPr wrap="none" rtlCol="0">
            <a:spAutoFit/>
          </a:bodyPr>
          <a:lstStyle/>
          <a:p>
            <a:r>
              <a:rPr lang="en-US" sz="6600" dirty="0"/>
              <a:t>+</a:t>
            </a:r>
          </a:p>
        </p:txBody>
      </p:sp>
      <p:sp>
        <p:nvSpPr>
          <p:cNvPr id="22" name="TextBox 21"/>
          <p:cNvSpPr txBox="1"/>
          <p:nvPr/>
        </p:nvSpPr>
        <p:spPr>
          <a:xfrm>
            <a:off x="5876183" y="2963318"/>
            <a:ext cx="606256" cy="1107996"/>
          </a:xfrm>
          <a:prstGeom prst="rect">
            <a:avLst/>
          </a:prstGeom>
          <a:noFill/>
        </p:spPr>
        <p:txBody>
          <a:bodyPr wrap="none" rtlCol="0">
            <a:spAutoFit/>
          </a:bodyPr>
          <a:lstStyle/>
          <a:p>
            <a:r>
              <a:rPr lang="en-US" sz="6600" dirty="0"/>
              <a:t>+</a:t>
            </a:r>
          </a:p>
        </p:txBody>
      </p:sp>
      <p:sp>
        <p:nvSpPr>
          <p:cNvPr id="23" name="TextBox 22"/>
          <p:cNvSpPr txBox="1"/>
          <p:nvPr/>
        </p:nvSpPr>
        <p:spPr>
          <a:xfrm>
            <a:off x="8658545" y="2950618"/>
            <a:ext cx="606256" cy="1107996"/>
          </a:xfrm>
          <a:prstGeom prst="rect">
            <a:avLst/>
          </a:prstGeom>
          <a:noFill/>
        </p:spPr>
        <p:txBody>
          <a:bodyPr wrap="none" rtlCol="0">
            <a:spAutoFit/>
          </a:bodyPr>
          <a:lstStyle/>
          <a:p>
            <a:r>
              <a:rPr lang="en-US" sz="6600" dirty="0"/>
              <a:t>=</a:t>
            </a:r>
          </a:p>
        </p:txBody>
      </p:sp>
      <p:sp>
        <p:nvSpPr>
          <p:cNvPr id="24" name="Oval 23"/>
          <p:cNvSpPr/>
          <p:nvPr/>
        </p:nvSpPr>
        <p:spPr>
          <a:xfrm>
            <a:off x="9332328" y="2497039"/>
            <a:ext cx="2040555" cy="2040555"/>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52882" y="2687025"/>
            <a:ext cx="1000858" cy="1199072"/>
          </a:xfrm>
          <a:prstGeom prst="rect">
            <a:avLst/>
          </a:prstGeom>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70204" y="2695651"/>
            <a:ext cx="1046558" cy="1066761"/>
          </a:xfrm>
          <a:prstGeom prst="rect">
            <a:avLst/>
          </a:prstGeom>
        </p:spPr>
      </p:pic>
      <p:sp>
        <p:nvSpPr>
          <p:cNvPr id="21" name="Text Placeholder 3"/>
          <p:cNvSpPr txBox="1">
            <a:spLocks/>
          </p:cNvSpPr>
          <p:nvPr/>
        </p:nvSpPr>
        <p:spPr>
          <a:xfrm>
            <a:off x="9417282" y="2571383"/>
            <a:ext cx="1870643" cy="1860628"/>
          </a:xfrm>
          <a:prstGeom prst="rect">
            <a:avLst/>
          </a:prstGeom>
        </p:spPr>
        <p:txBody>
          <a:bodyPr anchor="ctr"/>
          <a:lstStyle>
            <a:lvl1pPr marL="0" indent="0" algn="l" defTabSz="914400" rtl="0" eaLnBrk="1" latinLnBrk="0" hangingPunct="1">
              <a:lnSpc>
                <a:spcPct val="90000"/>
              </a:lnSpc>
              <a:spcBef>
                <a:spcPts val="1000"/>
              </a:spcBef>
              <a:buFontTx/>
              <a:buNone/>
              <a:defRPr sz="3600" b="1" kern="1200" cap="none" baseline="0">
                <a:solidFill>
                  <a:srgbClr val="064F85"/>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1200" kern="1200">
                <a:solidFill>
                  <a:schemeClr val="tx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000" dirty="0">
                <a:solidFill>
                  <a:schemeClr val="bg1"/>
                </a:solidFill>
              </a:rPr>
              <a:t>Intelligent Metadata </a:t>
            </a:r>
            <a:br>
              <a:rPr lang="en-US" sz="2000" dirty="0">
                <a:solidFill>
                  <a:schemeClr val="bg1"/>
                </a:solidFill>
              </a:rPr>
            </a:br>
            <a:r>
              <a:rPr lang="en-US" sz="2000" dirty="0">
                <a:solidFill>
                  <a:schemeClr val="bg1"/>
                </a:solidFill>
              </a:rPr>
              <a:t>Layer</a:t>
            </a:r>
          </a:p>
        </p:txBody>
      </p:sp>
      <p:sp>
        <p:nvSpPr>
          <p:cNvPr id="25" name="Rectangle 24"/>
          <p:cNvSpPr/>
          <p:nvPr/>
        </p:nvSpPr>
        <p:spPr>
          <a:xfrm>
            <a:off x="10029217" y="5865779"/>
            <a:ext cx="1851633" cy="8268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730181048"/>
      </p:ext>
    </p:extLst>
  </p:cSld>
  <p:clrMapOvr>
    <a:masterClrMapping/>
  </p:clrMapOvr>
  <mc:AlternateContent xmlns:mc="http://schemas.openxmlformats.org/markup-compatibility/2006" xmlns:p14="http://schemas.microsoft.com/office/powerpoint/2010/main">
    <mc:Choice Requires="p14">
      <p:transition p14:dur="0" advTm="1937"/>
    </mc:Choice>
    <mc:Fallback xmlns="">
      <p:transition advTm="193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2000"/>
                                  </p:stCondLst>
                                  <p:childTnLst>
                                    <p:animEffect transition="out" filter="fade">
                                      <p:cBhvr>
                                        <p:cTn id="6" dur="500" tmFilter="0, 0; .2, .5; .8, .5; 1, 0"/>
                                        <p:tgtEl>
                                          <p:spTgt spid="13"/>
                                        </p:tgtEl>
                                      </p:cBhvr>
                                    </p:animEffect>
                                    <p:animScale>
                                      <p:cBhvr>
                                        <p:cTn id="7" dur="250"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6"/>
          </p:nvPr>
        </p:nvSpPr>
        <p:spPr>
          <a:xfrm>
            <a:off x="791219" y="2260878"/>
            <a:ext cx="6992903" cy="4072189"/>
          </a:xfrm>
        </p:spPr>
        <p:txBody>
          <a:bodyPr/>
          <a:lstStyle/>
          <a:p>
            <a:r>
              <a:rPr lang="en-US" dirty="0"/>
              <a:t>Easy classification of unstructured content</a:t>
            </a:r>
          </a:p>
          <a:p>
            <a:pPr lvl="1"/>
            <a:r>
              <a:rPr lang="en-US" dirty="0"/>
              <a:t>Metadata suggestions</a:t>
            </a:r>
          </a:p>
          <a:p>
            <a:pPr lvl="1"/>
            <a:r>
              <a:rPr lang="en-US" dirty="0"/>
              <a:t>Adaptive classification</a:t>
            </a:r>
            <a:br>
              <a:rPr lang="en-US" dirty="0"/>
            </a:br>
            <a:endParaRPr lang="en-US" dirty="0"/>
          </a:p>
          <a:p>
            <a:r>
              <a:rPr lang="en-US" dirty="0"/>
              <a:t>Structured content from unstructured</a:t>
            </a:r>
          </a:p>
          <a:p>
            <a:pPr lvl="1"/>
            <a:r>
              <a:rPr lang="en-US" dirty="0"/>
              <a:t>Metadata-based navigation</a:t>
            </a:r>
          </a:p>
          <a:p>
            <a:pPr lvl="1"/>
            <a:r>
              <a:rPr lang="en-US" dirty="0"/>
              <a:t>Relationships between information</a:t>
            </a:r>
          </a:p>
        </p:txBody>
      </p:sp>
      <p:sp>
        <p:nvSpPr>
          <p:cNvPr id="7" name="Text Placeholder 6"/>
          <p:cNvSpPr>
            <a:spLocks noGrp="1"/>
          </p:cNvSpPr>
          <p:nvPr>
            <p:ph type="body" sz="quarter" idx="14"/>
          </p:nvPr>
        </p:nvSpPr>
        <p:spPr>
          <a:xfrm>
            <a:off x="791479" y="898216"/>
            <a:ext cx="10907339" cy="1161695"/>
          </a:xfrm>
        </p:spPr>
        <p:txBody>
          <a:bodyPr>
            <a:noAutofit/>
          </a:bodyPr>
          <a:lstStyle/>
          <a:p>
            <a:r>
              <a:rPr lang="en-US" dirty="0"/>
              <a:t>Automatic Classification and</a:t>
            </a:r>
            <a:br>
              <a:rPr lang="en-US" dirty="0"/>
            </a:br>
            <a:r>
              <a:rPr lang="en-US" dirty="0"/>
              <a:t>Intelligent Metadata Suggestions</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7317" y="1479063"/>
            <a:ext cx="4171501" cy="3821075"/>
          </a:xfrm>
          <a:prstGeom prst="rect">
            <a:avLst/>
          </a:prstGeom>
        </p:spPr>
      </p:pic>
      <p:sp>
        <p:nvSpPr>
          <p:cNvPr id="5" name="Rectangle 4"/>
          <p:cNvSpPr/>
          <p:nvPr/>
        </p:nvSpPr>
        <p:spPr>
          <a:xfrm>
            <a:off x="10029217" y="5865779"/>
            <a:ext cx="1851633" cy="8268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9406647" y="4484451"/>
            <a:ext cx="1177047" cy="437745"/>
          </a:xfrm>
          <a:prstGeom prst="rect">
            <a:avLst/>
          </a:prstGeom>
          <a:solidFill>
            <a:srgbClr val="00B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2598144"/>
      </p:ext>
    </p:extLst>
  </p:cSld>
  <p:clrMapOvr>
    <a:masterClrMapping/>
  </p:clrMapOvr>
  <mc:AlternateContent xmlns:mc="http://schemas.openxmlformats.org/markup-compatibility/2006" xmlns:p14="http://schemas.microsoft.com/office/powerpoint/2010/main">
    <mc:Choice Requires="p14">
      <p:transition spd="slow" p14:dur="2000" advTm="356"/>
    </mc:Choice>
    <mc:Fallback xmlns="">
      <p:transition spd="slow" advTm="356"/>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12192000" cy="6858000"/>
          </a:xfrm>
          <a:prstGeom prst="rect">
            <a:avLst/>
          </a:prstGeom>
          <a:solidFill>
            <a:schemeClr val="bg2"/>
          </a:solidFill>
          <a:ln w="57150">
            <a:noFill/>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pic>
        <p:nvPicPr>
          <p:cNvPr id="3" name="Picture 2"/>
          <p:cNvPicPr>
            <a:picLocks noChangeAspect="1"/>
          </p:cNvPicPr>
          <p:nvPr/>
        </p:nvPicPr>
        <p:blipFill>
          <a:blip r:embed="rId2"/>
          <a:stretch>
            <a:fillRect/>
          </a:stretch>
        </p:blipFill>
        <p:spPr>
          <a:xfrm>
            <a:off x="827049" y="0"/>
            <a:ext cx="10537903" cy="6858000"/>
          </a:xfrm>
          <a:prstGeom prst="rect">
            <a:avLst/>
          </a:prstGeom>
        </p:spPr>
      </p:pic>
      <p:sp>
        <p:nvSpPr>
          <p:cNvPr id="14" name="Rectangle 13"/>
          <p:cNvSpPr/>
          <p:nvPr/>
        </p:nvSpPr>
        <p:spPr>
          <a:xfrm>
            <a:off x="2743736" y="1779817"/>
            <a:ext cx="968293" cy="321126"/>
          </a:xfrm>
          <a:prstGeom prst="rect">
            <a:avLst/>
          </a:prstGeom>
          <a:ln w="57150">
            <a:solidFill>
              <a:srgbClr val="FF000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i-FI"/>
          </a:p>
        </p:txBody>
      </p:sp>
    </p:spTree>
    <p:extLst>
      <p:ext uri="{BB962C8B-B14F-4D97-AF65-F5344CB8AC3E}">
        <p14:creationId xmlns:p14="http://schemas.microsoft.com/office/powerpoint/2010/main" val="1441589893"/>
      </p:ext>
    </p:extLst>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chemeClr val="bg2"/>
          </a:solidFill>
          <a:ln w="57150">
            <a:noFill/>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pic>
        <p:nvPicPr>
          <p:cNvPr id="3" name="Picture 2"/>
          <p:cNvPicPr>
            <a:picLocks noChangeAspect="1"/>
          </p:cNvPicPr>
          <p:nvPr/>
        </p:nvPicPr>
        <p:blipFill>
          <a:blip r:embed="rId2"/>
          <a:stretch>
            <a:fillRect/>
          </a:stretch>
        </p:blipFill>
        <p:spPr>
          <a:xfrm>
            <a:off x="827049" y="0"/>
            <a:ext cx="10537903" cy="6858000"/>
          </a:xfrm>
          <a:prstGeom prst="rect">
            <a:avLst/>
          </a:prstGeom>
        </p:spPr>
      </p:pic>
    </p:spTree>
    <p:extLst>
      <p:ext uri="{BB962C8B-B14F-4D97-AF65-F5344CB8AC3E}">
        <p14:creationId xmlns:p14="http://schemas.microsoft.com/office/powerpoint/2010/main" val="6736178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12192000" cy="6858000"/>
          </a:xfrm>
          <a:prstGeom prst="rect">
            <a:avLst/>
          </a:prstGeom>
          <a:solidFill>
            <a:schemeClr val="bg2"/>
          </a:solidFill>
          <a:ln w="57150">
            <a:noFill/>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pic>
        <p:nvPicPr>
          <p:cNvPr id="3" name="Picture 2"/>
          <p:cNvPicPr>
            <a:picLocks noChangeAspect="1"/>
          </p:cNvPicPr>
          <p:nvPr/>
        </p:nvPicPr>
        <p:blipFill>
          <a:blip r:embed="rId2"/>
          <a:stretch>
            <a:fillRect/>
          </a:stretch>
        </p:blipFill>
        <p:spPr>
          <a:xfrm>
            <a:off x="827049" y="0"/>
            <a:ext cx="10537903" cy="6858000"/>
          </a:xfrm>
          <a:prstGeom prst="rect">
            <a:avLst/>
          </a:prstGeom>
        </p:spPr>
      </p:pic>
      <p:pic>
        <p:nvPicPr>
          <p:cNvPr id="4" name="Picture 3"/>
          <p:cNvPicPr>
            <a:picLocks noChangeAspect="1"/>
          </p:cNvPicPr>
          <p:nvPr/>
        </p:nvPicPr>
        <p:blipFill>
          <a:blip r:embed="rId2"/>
          <a:stretch>
            <a:fillRect/>
          </a:stretch>
        </p:blipFill>
        <p:spPr>
          <a:xfrm>
            <a:off x="-1" y="-1"/>
            <a:ext cx="17592445" cy="11449051"/>
          </a:xfrm>
          <a:prstGeom prst="rect">
            <a:avLst/>
          </a:prstGeom>
        </p:spPr>
      </p:pic>
      <p:sp>
        <p:nvSpPr>
          <p:cNvPr id="13" name="Rectangle 12"/>
          <p:cNvSpPr/>
          <p:nvPr/>
        </p:nvSpPr>
        <p:spPr>
          <a:xfrm>
            <a:off x="2308306" y="4049486"/>
            <a:ext cx="1393371" cy="544285"/>
          </a:xfrm>
          <a:prstGeom prst="rect">
            <a:avLst/>
          </a:prstGeom>
          <a:ln w="57150">
            <a:solidFill>
              <a:srgbClr val="FF000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i-FI"/>
          </a:p>
        </p:txBody>
      </p:sp>
      <p:sp>
        <p:nvSpPr>
          <p:cNvPr id="14" name="Rectangle 13"/>
          <p:cNvSpPr/>
          <p:nvPr/>
        </p:nvSpPr>
        <p:spPr>
          <a:xfrm>
            <a:off x="2308306" y="4800600"/>
            <a:ext cx="1926237" cy="544285"/>
          </a:xfrm>
          <a:prstGeom prst="rect">
            <a:avLst/>
          </a:prstGeom>
          <a:ln w="57150">
            <a:solidFill>
              <a:srgbClr val="FF000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i-FI"/>
          </a:p>
        </p:txBody>
      </p:sp>
    </p:spTree>
    <p:extLst>
      <p:ext uri="{BB962C8B-B14F-4D97-AF65-F5344CB8AC3E}">
        <p14:creationId xmlns:p14="http://schemas.microsoft.com/office/powerpoint/2010/main" val="630447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p:txBody>
          <a:bodyPr/>
          <a:lstStyle/>
          <a:p>
            <a:r>
              <a:rPr lang="en-US" dirty="0"/>
              <a:t>Today's Information Management Challenges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9300" y="-401934"/>
            <a:ext cx="9861550" cy="725993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7278" y="4953026"/>
            <a:ext cx="786913" cy="10284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64001" y="4305696"/>
            <a:ext cx="495300" cy="647330"/>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63024" y="3177836"/>
            <a:ext cx="294154" cy="384444"/>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82224" y="2792166"/>
            <a:ext cx="186848" cy="244200"/>
          </a:xfrm>
          <a:prstGeom prst="rect">
            <a:avLst/>
          </a:prstGeom>
        </p:spPr>
      </p:pic>
      <p:sp>
        <p:nvSpPr>
          <p:cNvPr id="2" name="Rectangle 1"/>
          <p:cNvSpPr/>
          <p:nvPr/>
        </p:nvSpPr>
        <p:spPr>
          <a:xfrm>
            <a:off x="10029217" y="5865779"/>
            <a:ext cx="1851633" cy="8268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9649801"/>
      </p:ext>
    </p:extLst>
  </p:cSld>
  <p:clrMapOvr>
    <a:masterClrMapping/>
  </p:clrMapOvr>
  <mc:AlternateContent xmlns:mc="http://schemas.openxmlformats.org/markup-compatibility/2006" xmlns:p14="http://schemas.microsoft.com/office/powerpoint/2010/main">
    <mc:Choice Requires="p14">
      <p:transition spd="slow" p14:dur="2000" advTm="3400"/>
    </mc:Choice>
    <mc:Fallback xmlns="">
      <p:transition spd="slow" advTm="34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6"/>
          </p:nvPr>
        </p:nvSpPr>
        <p:spPr>
          <a:xfrm>
            <a:off x="791219" y="2260878"/>
            <a:ext cx="6992903" cy="4072189"/>
          </a:xfrm>
        </p:spPr>
        <p:txBody>
          <a:bodyPr/>
          <a:lstStyle/>
          <a:p>
            <a:r>
              <a:rPr lang="en-US" dirty="0"/>
              <a:t>Easy classification of unstructured content</a:t>
            </a:r>
          </a:p>
          <a:p>
            <a:pPr lvl="1"/>
            <a:r>
              <a:rPr lang="en-US" dirty="0"/>
              <a:t>Metadata suggestions</a:t>
            </a:r>
          </a:p>
          <a:p>
            <a:pPr lvl="1"/>
            <a:r>
              <a:rPr lang="en-US" dirty="0"/>
              <a:t>Adaptive classification</a:t>
            </a:r>
            <a:br>
              <a:rPr lang="en-US" dirty="0"/>
            </a:br>
            <a:endParaRPr lang="en-US" dirty="0"/>
          </a:p>
          <a:p>
            <a:r>
              <a:rPr lang="en-US" dirty="0"/>
              <a:t>Structured content from unstructured</a:t>
            </a:r>
          </a:p>
          <a:p>
            <a:pPr lvl="1"/>
            <a:r>
              <a:rPr lang="en-US" dirty="0"/>
              <a:t>Metadata-based navigation</a:t>
            </a:r>
          </a:p>
          <a:p>
            <a:pPr lvl="1"/>
            <a:r>
              <a:rPr lang="en-US" dirty="0"/>
              <a:t>Relationships between information</a:t>
            </a:r>
          </a:p>
        </p:txBody>
      </p:sp>
      <p:sp>
        <p:nvSpPr>
          <p:cNvPr id="7" name="Text Placeholder 6"/>
          <p:cNvSpPr>
            <a:spLocks noGrp="1"/>
          </p:cNvSpPr>
          <p:nvPr>
            <p:ph type="body" sz="quarter" idx="14"/>
          </p:nvPr>
        </p:nvSpPr>
        <p:spPr>
          <a:xfrm>
            <a:off x="791479" y="898216"/>
            <a:ext cx="10907339" cy="1161695"/>
          </a:xfrm>
        </p:spPr>
        <p:txBody>
          <a:bodyPr>
            <a:noAutofit/>
          </a:bodyPr>
          <a:lstStyle/>
          <a:p>
            <a:r>
              <a:rPr lang="en-US" dirty="0"/>
              <a:t>Automatic Classification and</a:t>
            </a:r>
            <a:br>
              <a:rPr lang="en-US" dirty="0"/>
            </a:br>
            <a:r>
              <a:rPr lang="en-US" dirty="0"/>
              <a:t>Intelligent Metadata Suggestions</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7317" y="1479063"/>
            <a:ext cx="4171501" cy="3821075"/>
          </a:xfrm>
          <a:prstGeom prst="rect">
            <a:avLst/>
          </a:prstGeom>
        </p:spPr>
      </p:pic>
      <p:sp>
        <p:nvSpPr>
          <p:cNvPr id="10" name="Rectangle 9"/>
          <p:cNvSpPr/>
          <p:nvPr/>
        </p:nvSpPr>
        <p:spPr>
          <a:xfrm>
            <a:off x="9406647" y="4484451"/>
            <a:ext cx="1177047" cy="437745"/>
          </a:xfrm>
          <a:prstGeom prst="rect">
            <a:avLst/>
          </a:prstGeom>
          <a:solidFill>
            <a:srgbClr val="00B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5416256"/>
      </p:ext>
    </p:extLst>
  </p:cSld>
  <p:clrMapOvr>
    <a:masterClrMapping/>
  </p:clrMapOvr>
  <p:transition spd="med" advTm="356">
    <p:pull/>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chemeClr val="bg2"/>
          </a:solidFill>
          <a:ln w="57150">
            <a:noFill/>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pic>
        <p:nvPicPr>
          <p:cNvPr id="4" name="Picture 3"/>
          <p:cNvPicPr>
            <a:picLocks noChangeAspect="1"/>
          </p:cNvPicPr>
          <p:nvPr/>
        </p:nvPicPr>
        <p:blipFill>
          <a:blip r:embed="rId2"/>
          <a:stretch>
            <a:fillRect/>
          </a:stretch>
        </p:blipFill>
        <p:spPr>
          <a:xfrm>
            <a:off x="1419251" y="0"/>
            <a:ext cx="9353499" cy="6858000"/>
          </a:xfrm>
          <a:prstGeom prst="rect">
            <a:avLst/>
          </a:prstGeom>
        </p:spPr>
      </p:pic>
    </p:spTree>
    <p:extLst>
      <p:ext uri="{BB962C8B-B14F-4D97-AF65-F5344CB8AC3E}">
        <p14:creationId xmlns:p14="http://schemas.microsoft.com/office/powerpoint/2010/main" val="639532377"/>
      </p:ext>
    </p:extLst>
  </p:cSld>
  <p:clrMapOvr>
    <a:masterClrMapping/>
  </p:clrMapOvr>
  <p:transition spd="slow">
    <p:cover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chemeClr val="bg2"/>
          </a:solidFill>
          <a:ln w="57150">
            <a:noFill/>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pic>
        <p:nvPicPr>
          <p:cNvPr id="2" name="Picture 1"/>
          <p:cNvPicPr>
            <a:picLocks noChangeAspect="1"/>
          </p:cNvPicPr>
          <p:nvPr/>
        </p:nvPicPr>
        <p:blipFill>
          <a:blip r:embed="rId2"/>
          <a:stretch>
            <a:fillRect/>
          </a:stretch>
        </p:blipFill>
        <p:spPr>
          <a:xfrm>
            <a:off x="1419251" y="0"/>
            <a:ext cx="9353499" cy="6858000"/>
          </a:xfrm>
          <a:prstGeom prst="rect">
            <a:avLst/>
          </a:prstGeom>
        </p:spPr>
      </p:pic>
    </p:spTree>
    <p:extLst>
      <p:ext uri="{BB962C8B-B14F-4D97-AF65-F5344CB8AC3E}">
        <p14:creationId xmlns:p14="http://schemas.microsoft.com/office/powerpoint/2010/main" val="39442820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chemeClr val="bg2"/>
          </a:solidFill>
          <a:ln w="57150">
            <a:noFill/>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nvGrpSpPr>
          <p:cNvPr id="3" name="Group 2"/>
          <p:cNvGrpSpPr/>
          <p:nvPr/>
        </p:nvGrpSpPr>
        <p:grpSpPr>
          <a:xfrm>
            <a:off x="-674675" y="-1905000"/>
            <a:ext cx="14201749" cy="10412744"/>
            <a:chOff x="1419251" y="0"/>
            <a:chExt cx="9353499" cy="6858000"/>
          </a:xfrm>
        </p:grpSpPr>
        <p:pic>
          <p:nvPicPr>
            <p:cNvPr id="2" name="Picture 1"/>
            <p:cNvPicPr>
              <a:picLocks noChangeAspect="1"/>
            </p:cNvPicPr>
            <p:nvPr/>
          </p:nvPicPr>
          <p:blipFill>
            <a:blip r:embed="rId2"/>
            <a:stretch>
              <a:fillRect/>
            </a:stretch>
          </p:blipFill>
          <p:spPr>
            <a:xfrm>
              <a:off x="1419251" y="0"/>
              <a:ext cx="9353499" cy="6858000"/>
            </a:xfrm>
            <a:prstGeom prst="rect">
              <a:avLst/>
            </a:prstGeom>
          </p:spPr>
        </p:pic>
        <p:sp>
          <p:nvSpPr>
            <p:cNvPr id="4" name="Rectangle 3"/>
            <p:cNvSpPr/>
            <p:nvPr/>
          </p:nvSpPr>
          <p:spPr>
            <a:xfrm>
              <a:off x="2830818" y="2906487"/>
              <a:ext cx="3178094" cy="620484"/>
            </a:xfrm>
            <a:prstGeom prst="rect">
              <a:avLst/>
            </a:prstGeom>
            <a:ln w="57150">
              <a:solidFill>
                <a:srgbClr val="FF000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i-FI"/>
            </a:p>
          </p:txBody>
        </p:sp>
      </p:grpSp>
    </p:spTree>
    <p:extLst>
      <p:ext uri="{BB962C8B-B14F-4D97-AF65-F5344CB8AC3E}">
        <p14:creationId xmlns:p14="http://schemas.microsoft.com/office/powerpoint/2010/main" val="3419126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791479" y="898217"/>
            <a:ext cx="10638521" cy="642717"/>
          </a:xfrm>
        </p:spPr>
        <p:txBody>
          <a:bodyPr/>
          <a:lstStyle/>
          <a:p>
            <a:r>
              <a:rPr lang="en-US" dirty="0"/>
              <a:t>No need to migrate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0039" y="2038349"/>
            <a:ext cx="9765457" cy="3878962"/>
          </a:xfrm>
          <a:prstGeom prst="rect">
            <a:avLst/>
          </a:prstGeom>
        </p:spPr>
      </p:pic>
      <p:sp>
        <p:nvSpPr>
          <p:cNvPr id="3" name="TextBox 2"/>
          <p:cNvSpPr txBox="1"/>
          <p:nvPr/>
        </p:nvSpPr>
        <p:spPr>
          <a:xfrm>
            <a:off x="8330027" y="3156309"/>
            <a:ext cx="3719801" cy="646331"/>
          </a:xfrm>
          <a:prstGeom prst="rect">
            <a:avLst/>
          </a:prstGeom>
          <a:noFill/>
        </p:spPr>
        <p:txBody>
          <a:bodyPr wrap="none" rtlCol="0">
            <a:spAutoFit/>
          </a:bodyPr>
          <a:lstStyle/>
          <a:p>
            <a:r>
              <a:rPr lang="en-US" sz="3600" b="1" dirty="0">
                <a:solidFill>
                  <a:schemeClr val="accent6"/>
                </a:solidFill>
              </a:rPr>
              <a:t>NEW ECM SYSTEM</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00488" y="4940248"/>
            <a:ext cx="1108312" cy="977065"/>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3273" y="4946415"/>
            <a:ext cx="1930400" cy="970898"/>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54540" y="4865971"/>
            <a:ext cx="942966" cy="1051341"/>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11574" y="4865970"/>
            <a:ext cx="942966" cy="1051341"/>
          </a:xfrm>
          <a:prstGeom prst="rect">
            <a:avLst/>
          </a:prstGeom>
        </p:spPr>
      </p:pic>
      <p:sp>
        <p:nvSpPr>
          <p:cNvPr id="10" name="Rectangle 9"/>
          <p:cNvSpPr/>
          <p:nvPr/>
        </p:nvSpPr>
        <p:spPr>
          <a:xfrm>
            <a:off x="0" y="5917311"/>
            <a:ext cx="12192000" cy="94068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422960" y="6243637"/>
            <a:ext cx="1421375" cy="328123"/>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82812" y="4455886"/>
            <a:ext cx="914276" cy="484362"/>
          </a:xfrm>
          <a:prstGeom prst="rect">
            <a:avLst/>
          </a:prstGeom>
        </p:spPr>
      </p:pic>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99459" y="5295331"/>
            <a:ext cx="643814" cy="621979"/>
          </a:xfrm>
          <a:prstGeom prst="rect">
            <a:avLst/>
          </a:prstGeom>
        </p:spPr>
      </p:pic>
      <p:pic>
        <p:nvPicPr>
          <p:cNvPr id="16" name="Picture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560200" y="4243990"/>
            <a:ext cx="643814" cy="621979"/>
          </a:xfrm>
          <a:prstGeom prst="rect">
            <a:avLst/>
          </a:prstGeom>
        </p:spPr>
      </p:pic>
      <p:pic>
        <p:nvPicPr>
          <p:cNvPr id="17" name="Picture 1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289194" y="4313896"/>
            <a:ext cx="1108312" cy="552073"/>
          </a:xfrm>
          <a:prstGeom prst="rect">
            <a:avLst/>
          </a:prstGeom>
        </p:spPr>
      </p:pic>
      <p:pic>
        <p:nvPicPr>
          <p:cNvPr id="18" name="Picture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289194" y="3878840"/>
            <a:ext cx="873393" cy="435055"/>
          </a:xfrm>
          <a:prstGeom prst="rect">
            <a:avLst/>
          </a:prstGeom>
        </p:spPr>
      </p:pic>
      <p:pic>
        <p:nvPicPr>
          <p:cNvPr id="19" name="Picture 1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745266" y="1753050"/>
            <a:ext cx="4691250" cy="4686633"/>
          </a:xfrm>
          <a:prstGeom prst="rect">
            <a:avLst/>
          </a:prstGeom>
        </p:spPr>
      </p:pic>
      <p:sp>
        <p:nvSpPr>
          <p:cNvPr id="9" name="Rectangle 8"/>
          <p:cNvSpPr/>
          <p:nvPr/>
        </p:nvSpPr>
        <p:spPr>
          <a:xfrm>
            <a:off x="10147852" y="6082748"/>
            <a:ext cx="1798983" cy="646043"/>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4650994"/>
      </p:ext>
    </p:extLst>
  </p:cSld>
  <p:clrMapOvr>
    <a:masterClrMapping/>
  </p:clrMapOvr>
  <mc:AlternateContent xmlns:mc="http://schemas.openxmlformats.org/markup-compatibility/2006" xmlns:p14="http://schemas.microsoft.com/office/powerpoint/2010/main">
    <mc:Choice Requires="p14">
      <p:transition spd="slow" p14:dur="2000" advTm="815"/>
    </mc:Choice>
    <mc:Fallback xmlns="">
      <p:transition spd="slow" advTm="81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148643" y="1621766"/>
            <a:ext cx="2553419" cy="2553419"/>
            <a:chOff x="3148643" y="1621766"/>
            <a:chExt cx="2553419" cy="2553419"/>
          </a:xfrm>
        </p:grpSpPr>
        <p:sp>
          <p:nvSpPr>
            <p:cNvPr id="3" name="Oval 2"/>
            <p:cNvSpPr/>
            <p:nvPr/>
          </p:nvSpPr>
          <p:spPr>
            <a:xfrm>
              <a:off x="3148643" y="1621766"/>
              <a:ext cx="2553419" cy="25534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3183" y="1731666"/>
              <a:ext cx="883489" cy="269464"/>
            </a:xfrm>
            <a:prstGeom prst="rect">
              <a:avLst/>
            </a:prstGeom>
          </p:spPr>
        </p:pic>
      </p:grpSp>
      <p:sp>
        <p:nvSpPr>
          <p:cNvPr id="4" name="Text Placeholder 3"/>
          <p:cNvSpPr>
            <a:spLocks noGrp="1"/>
          </p:cNvSpPr>
          <p:nvPr>
            <p:ph type="body" sz="quarter" idx="14"/>
          </p:nvPr>
        </p:nvSpPr>
        <p:spPr>
          <a:xfrm>
            <a:off x="791479" y="898217"/>
            <a:ext cx="10695671" cy="642717"/>
          </a:xfrm>
        </p:spPr>
        <p:txBody>
          <a:bodyPr/>
          <a:lstStyle/>
          <a:p>
            <a:r>
              <a:rPr lang="en-US" dirty="0"/>
              <a:t>Start one user/department at a time</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67" y="2001130"/>
            <a:ext cx="12200967" cy="4094540"/>
          </a:xfrm>
          <a:prstGeom prst="rect">
            <a:avLst/>
          </a:prstGeom>
        </p:spPr>
      </p:pic>
      <p:sp>
        <p:nvSpPr>
          <p:cNvPr id="7" name="Rectangle 6"/>
          <p:cNvSpPr/>
          <p:nvPr/>
        </p:nvSpPr>
        <p:spPr>
          <a:xfrm>
            <a:off x="3973183" y="1731666"/>
            <a:ext cx="883489" cy="269464"/>
          </a:xfrm>
          <a:prstGeom prst="rect">
            <a:avLst/>
          </a:prstGeom>
          <a:solidFill>
            <a:srgbClr val="60D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0291864" y="6215974"/>
            <a:ext cx="1614791" cy="3696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0315024"/>
      </p:ext>
    </p:extLst>
  </p:cSld>
  <p:clrMapOvr>
    <a:masterClrMapping/>
  </p:clrMapOvr>
  <mc:AlternateContent xmlns:mc="http://schemas.openxmlformats.org/markup-compatibility/2006" xmlns:p14="http://schemas.microsoft.com/office/powerpoint/2010/main">
    <mc:Choice Requires="p14">
      <p:transition spd="slow" p14:dur="2000" advTm="687"/>
    </mc:Choice>
    <mc:Fallback xmlns="">
      <p:transition spd="slow" advTm="68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791479" y="1761068"/>
            <a:ext cx="7157027" cy="4572000"/>
          </a:xfrm>
        </p:spPr>
        <p:txBody>
          <a:bodyPr/>
          <a:lstStyle/>
          <a:p>
            <a:r>
              <a:rPr lang="en-US" dirty="0"/>
              <a:t>Virtual drive</a:t>
            </a:r>
          </a:p>
          <a:p>
            <a:r>
              <a:rPr lang="en-US" dirty="0"/>
              <a:t>Search</a:t>
            </a:r>
          </a:p>
          <a:p>
            <a:r>
              <a:rPr lang="en-US" dirty="0"/>
              <a:t>Metadata</a:t>
            </a:r>
          </a:p>
          <a:p>
            <a:r>
              <a:rPr lang="en-US" dirty="0"/>
              <a:t>Dynamic views</a:t>
            </a:r>
          </a:p>
          <a:p>
            <a:r>
              <a:rPr lang="en-US" dirty="0"/>
              <a:t>Automatic version history</a:t>
            </a:r>
          </a:p>
          <a:p>
            <a:r>
              <a:rPr lang="en-US" dirty="0"/>
              <a:t>Workflows</a:t>
            </a:r>
          </a:p>
          <a:p>
            <a:r>
              <a:rPr lang="en-US" dirty="0"/>
              <a:t>Mobility</a:t>
            </a:r>
          </a:p>
          <a:p>
            <a:r>
              <a:rPr lang="en-US" dirty="0"/>
              <a:t>Offline access</a:t>
            </a:r>
          </a:p>
          <a:p>
            <a:r>
              <a:rPr lang="en-US" dirty="0"/>
              <a:t>Security</a:t>
            </a:r>
          </a:p>
          <a:p>
            <a:endParaRPr lang="en-US" dirty="0"/>
          </a:p>
          <a:p>
            <a:endParaRPr lang="en-US" dirty="0"/>
          </a:p>
        </p:txBody>
      </p:sp>
      <p:sp>
        <p:nvSpPr>
          <p:cNvPr id="5" name="Text Placeholder 4"/>
          <p:cNvSpPr>
            <a:spLocks noGrp="1"/>
          </p:cNvSpPr>
          <p:nvPr>
            <p:ph type="body" sz="quarter" idx="14"/>
          </p:nvPr>
        </p:nvSpPr>
        <p:spPr/>
        <p:txBody>
          <a:bodyPr/>
          <a:lstStyle/>
          <a:p>
            <a:r>
              <a:rPr lang="en-US" dirty="0"/>
              <a:t>Trends of the New ECM… AI, NLP for </a:t>
            </a:r>
            <a:r>
              <a:rPr lang="en-US" i="1" dirty="0"/>
              <a:t>Any</a:t>
            </a:r>
            <a:r>
              <a:rPr lang="en-US" dirty="0"/>
              <a:t> Repository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9157" y="1540934"/>
            <a:ext cx="4710189" cy="4687302"/>
          </a:xfrm>
          <a:prstGeom prst="rect">
            <a:avLst/>
          </a:prstGeom>
        </p:spPr>
      </p:pic>
      <p:sp>
        <p:nvSpPr>
          <p:cNvPr id="2" name="Rectangle 1"/>
          <p:cNvSpPr/>
          <p:nvPr/>
        </p:nvSpPr>
        <p:spPr>
          <a:xfrm>
            <a:off x="10398868" y="6228236"/>
            <a:ext cx="1527243" cy="49357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3338564"/>
      </p:ext>
    </p:extLst>
  </p:cSld>
  <p:clrMapOvr>
    <a:masterClrMapping/>
  </p:clrMapOvr>
  <mc:AlternateContent xmlns:mc="http://schemas.openxmlformats.org/markup-compatibility/2006" xmlns:p14="http://schemas.microsoft.com/office/powerpoint/2010/main">
    <mc:Choice Requires="p14">
      <p:transition spd="slow" p14:dur="2000" advTm="632"/>
    </mc:Choice>
    <mc:Fallback xmlns="">
      <p:transition spd="slow" advTm="63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p:cNvSpPr txBox="1">
            <a:spLocks/>
          </p:cNvSpPr>
          <p:nvPr/>
        </p:nvSpPr>
        <p:spPr>
          <a:xfrm>
            <a:off x="2072352" y="248949"/>
            <a:ext cx="8072459" cy="56046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Freestyle Script" panose="030804020302050B0404" pitchFamily="66" charset="0"/>
                <a:ea typeface="+mj-ea"/>
                <a:cs typeface="Arial" panose="020B0604020202020204" pitchFamily="34" charset="0"/>
              </a:defRPr>
            </a:lvl1pPr>
          </a:lstStyle>
          <a:p>
            <a:pPr algn="ctr"/>
            <a:r>
              <a:rPr lang="en-US" sz="4000" b="1" dirty="0">
                <a:solidFill>
                  <a:schemeClr val="accent3"/>
                </a:solidFill>
                <a:latin typeface="Calibri" panose="020F0502020204030204" pitchFamily="34" charset="0"/>
              </a:rPr>
              <a:t>Too Many Information Silos</a:t>
            </a:r>
          </a:p>
        </p:txBody>
      </p:sp>
      <p:grpSp>
        <p:nvGrpSpPr>
          <p:cNvPr id="2" name="Group 1"/>
          <p:cNvGrpSpPr/>
          <p:nvPr/>
        </p:nvGrpSpPr>
        <p:grpSpPr>
          <a:xfrm>
            <a:off x="1715760" y="905990"/>
            <a:ext cx="8746730" cy="5711174"/>
            <a:chOff x="1715760" y="905990"/>
            <a:chExt cx="8746730" cy="5711174"/>
          </a:xfrm>
        </p:grpSpPr>
        <p:sp>
          <p:nvSpPr>
            <p:cNvPr id="14" name="Oval 13"/>
            <p:cNvSpPr/>
            <p:nvPr/>
          </p:nvSpPr>
          <p:spPr>
            <a:xfrm>
              <a:off x="3706033" y="1095328"/>
              <a:ext cx="1443246" cy="1443246"/>
            </a:xfrm>
            <a:prstGeom prst="ellipse">
              <a:avLst/>
            </a:prstGeom>
            <a:solidFill>
              <a:schemeClr val="accent1">
                <a:lumMod val="20000"/>
                <a:lumOff val="8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21248" y="1463318"/>
              <a:ext cx="792105" cy="624352"/>
            </a:xfrm>
            <a:prstGeom prst="rect">
              <a:avLst/>
            </a:prstGeom>
          </p:spPr>
        </p:pic>
        <p:sp>
          <p:nvSpPr>
            <p:cNvPr id="12" name="TextBox 11"/>
            <p:cNvSpPr txBox="1"/>
            <p:nvPr/>
          </p:nvSpPr>
          <p:spPr>
            <a:xfrm>
              <a:off x="4167440" y="2087670"/>
              <a:ext cx="508473" cy="338554"/>
            </a:xfrm>
            <a:prstGeom prst="rect">
              <a:avLst/>
            </a:prstGeom>
            <a:noFill/>
          </p:spPr>
          <p:txBody>
            <a:bodyPr wrap="none" rtlCol="0">
              <a:spAutoFit/>
            </a:bodyPr>
            <a:lstStyle/>
            <a:p>
              <a:r>
                <a:rPr lang="en-US" sz="1600" b="1" dirty="0">
                  <a:solidFill>
                    <a:prstClr val="black"/>
                  </a:solidFill>
                </a:rPr>
                <a:t>ERP</a:t>
              </a:r>
            </a:p>
          </p:txBody>
        </p:sp>
        <p:sp>
          <p:nvSpPr>
            <p:cNvPr id="34" name="Oval 33"/>
            <p:cNvSpPr/>
            <p:nvPr/>
          </p:nvSpPr>
          <p:spPr>
            <a:xfrm>
              <a:off x="8627549" y="1757592"/>
              <a:ext cx="1443246" cy="1443246"/>
            </a:xfrm>
            <a:prstGeom prst="ellipse">
              <a:avLst/>
            </a:prstGeom>
            <a:solidFill>
              <a:schemeClr val="accent1">
                <a:lumMod val="20000"/>
                <a:lumOff val="8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67557" y="2247969"/>
              <a:ext cx="763229" cy="421622"/>
            </a:xfrm>
            <a:prstGeom prst="rect">
              <a:avLst/>
            </a:prstGeom>
          </p:spPr>
        </p:pic>
        <p:sp>
          <p:nvSpPr>
            <p:cNvPr id="43" name="Oval 42"/>
            <p:cNvSpPr/>
            <p:nvPr/>
          </p:nvSpPr>
          <p:spPr>
            <a:xfrm>
              <a:off x="9019244" y="3375671"/>
              <a:ext cx="1443246" cy="1443246"/>
            </a:xfrm>
            <a:prstGeom prst="ellipse">
              <a:avLst/>
            </a:prstGeom>
            <a:solidFill>
              <a:schemeClr val="accent1">
                <a:lumMod val="20000"/>
                <a:lumOff val="8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52703" y="3696824"/>
              <a:ext cx="776328" cy="800939"/>
            </a:xfrm>
            <a:prstGeom prst="rect">
              <a:avLst/>
            </a:prstGeom>
          </p:spPr>
        </p:pic>
        <p:sp>
          <p:nvSpPr>
            <p:cNvPr id="41" name="Oval 40"/>
            <p:cNvSpPr/>
            <p:nvPr/>
          </p:nvSpPr>
          <p:spPr>
            <a:xfrm>
              <a:off x="8017278" y="4798783"/>
              <a:ext cx="1443246" cy="1443246"/>
            </a:xfrm>
            <a:prstGeom prst="ellipse">
              <a:avLst/>
            </a:prstGeom>
            <a:solidFill>
              <a:schemeClr val="accent1">
                <a:lumMod val="20000"/>
                <a:lumOff val="8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9" name="Picture 2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44104" y="5012875"/>
              <a:ext cx="1094138" cy="875311"/>
            </a:xfrm>
            <a:prstGeom prst="rect">
              <a:avLst/>
            </a:prstGeom>
          </p:spPr>
        </p:pic>
        <p:sp>
          <p:nvSpPr>
            <p:cNvPr id="37" name="Oval 36"/>
            <p:cNvSpPr/>
            <p:nvPr/>
          </p:nvSpPr>
          <p:spPr>
            <a:xfrm>
              <a:off x="2173380" y="1775494"/>
              <a:ext cx="1443246" cy="1443246"/>
            </a:xfrm>
            <a:prstGeom prst="ellipse">
              <a:avLst/>
            </a:prstGeom>
            <a:solidFill>
              <a:schemeClr val="accent1">
                <a:lumMod val="20000"/>
                <a:lumOff val="8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31" name="Picture 3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09581" y="2393553"/>
              <a:ext cx="1190990" cy="237875"/>
            </a:xfrm>
            <a:prstGeom prst="rect">
              <a:avLst/>
            </a:prstGeom>
          </p:spPr>
        </p:pic>
        <p:sp>
          <p:nvSpPr>
            <p:cNvPr id="35" name="Oval 34"/>
            <p:cNvSpPr/>
            <p:nvPr/>
          </p:nvSpPr>
          <p:spPr>
            <a:xfrm>
              <a:off x="1715760" y="3375332"/>
              <a:ext cx="1443246" cy="1443246"/>
            </a:xfrm>
            <a:prstGeom prst="ellipse">
              <a:avLst/>
            </a:prstGeom>
            <a:solidFill>
              <a:schemeClr val="accent1">
                <a:lumMod val="20000"/>
                <a:lumOff val="8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33" name="Picture 3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15862" y="3547878"/>
              <a:ext cx="654795" cy="654795"/>
            </a:xfrm>
            <a:prstGeom prst="rect">
              <a:avLst/>
            </a:prstGeom>
          </p:spPr>
        </p:pic>
        <p:sp>
          <p:nvSpPr>
            <p:cNvPr id="38" name="Oval 37"/>
            <p:cNvSpPr/>
            <p:nvPr/>
          </p:nvSpPr>
          <p:spPr>
            <a:xfrm>
              <a:off x="2736231" y="4798783"/>
              <a:ext cx="1443246" cy="1443246"/>
            </a:xfrm>
            <a:prstGeom prst="ellipse">
              <a:avLst/>
            </a:prstGeom>
            <a:solidFill>
              <a:schemeClr val="accent1">
                <a:lumMod val="20000"/>
                <a:lumOff val="8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5" name="Picture 4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852231" y="5379519"/>
              <a:ext cx="1211245" cy="272863"/>
            </a:xfrm>
            <a:prstGeom prst="rect">
              <a:avLst/>
            </a:prstGeom>
          </p:spPr>
        </p:pic>
        <p:sp>
          <p:nvSpPr>
            <p:cNvPr id="39" name="Oval 38"/>
            <p:cNvSpPr/>
            <p:nvPr/>
          </p:nvSpPr>
          <p:spPr>
            <a:xfrm>
              <a:off x="4498310" y="5173918"/>
              <a:ext cx="1443246" cy="1443246"/>
            </a:xfrm>
            <a:prstGeom prst="ellipse">
              <a:avLst/>
            </a:prstGeom>
            <a:solidFill>
              <a:schemeClr val="accent1">
                <a:lumMod val="20000"/>
                <a:lumOff val="8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7" name="Picture 4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602063" y="5784196"/>
              <a:ext cx="1228756" cy="254773"/>
            </a:xfrm>
            <a:prstGeom prst="rect">
              <a:avLst/>
            </a:prstGeom>
          </p:spPr>
        </p:pic>
        <p:sp>
          <p:nvSpPr>
            <p:cNvPr id="40" name="Oval 39"/>
            <p:cNvSpPr/>
            <p:nvPr/>
          </p:nvSpPr>
          <p:spPr>
            <a:xfrm>
              <a:off x="6319423" y="5173918"/>
              <a:ext cx="1443246" cy="1443246"/>
            </a:xfrm>
            <a:prstGeom prst="ellipse">
              <a:avLst/>
            </a:prstGeom>
            <a:solidFill>
              <a:schemeClr val="accent1">
                <a:lumMod val="20000"/>
                <a:lumOff val="8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9" name="Picture 4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447286" y="5799368"/>
              <a:ext cx="1187518" cy="192345"/>
            </a:xfrm>
            <a:prstGeom prst="rect">
              <a:avLst/>
            </a:prstGeom>
          </p:spPr>
        </p:pic>
        <p:sp>
          <p:nvSpPr>
            <p:cNvPr id="42" name="Oval 41"/>
            <p:cNvSpPr/>
            <p:nvPr/>
          </p:nvSpPr>
          <p:spPr>
            <a:xfrm>
              <a:off x="7075272" y="1099284"/>
              <a:ext cx="1443246" cy="1443246"/>
            </a:xfrm>
            <a:prstGeom prst="ellipse">
              <a:avLst/>
            </a:prstGeom>
            <a:solidFill>
              <a:schemeClr val="accent1">
                <a:lumMod val="20000"/>
                <a:lumOff val="8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53" name="Picture 5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408790" y="1329293"/>
              <a:ext cx="755798" cy="755798"/>
            </a:xfrm>
            <a:prstGeom prst="rect">
              <a:avLst/>
            </a:prstGeom>
          </p:spPr>
        </p:pic>
        <p:sp>
          <p:nvSpPr>
            <p:cNvPr id="65" name="TextBox 64"/>
            <p:cNvSpPr txBox="1"/>
            <p:nvPr/>
          </p:nvSpPr>
          <p:spPr>
            <a:xfrm>
              <a:off x="7493338" y="2091625"/>
              <a:ext cx="588623" cy="338554"/>
            </a:xfrm>
            <a:prstGeom prst="rect">
              <a:avLst/>
            </a:prstGeom>
            <a:noFill/>
          </p:spPr>
          <p:txBody>
            <a:bodyPr wrap="none" rtlCol="0">
              <a:spAutoFit/>
            </a:bodyPr>
            <a:lstStyle/>
            <a:p>
              <a:r>
                <a:rPr lang="en-US" sz="1600" b="1" dirty="0">
                  <a:solidFill>
                    <a:prstClr val="black"/>
                  </a:solidFill>
                </a:rPr>
                <a:t>CRM</a:t>
              </a:r>
            </a:p>
          </p:txBody>
        </p:sp>
        <p:sp>
          <p:nvSpPr>
            <p:cNvPr id="36" name="Oval 35"/>
            <p:cNvSpPr/>
            <p:nvPr/>
          </p:nvSpPr>
          <p:spPr>
            <a:xfrm>
              <a:off x="5395816" y="905990"/>
              <a:ext cx="1443246" cy="1443246"/>
            </a:xfrm>
            <a:prstGeom prst="ellipse">
              <a:avLst/>
            </a:prstGeom>
            <a:solidFill>
              <a:schemeClr val="accent1">
                <a:lumMod val="20000"/>
                <a:lumOff val="8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51" name="Picture 5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777743" y="1171053"/>
              <a:ext cx="705736" cy="552198"/>
            </a:xfrm>
            <a:prstGeom prst="rect">
              <a:avLst/>
            </a:prstGeom>
          </p:spPr>
        </p:pic>
        <p:sp>
          <p:nvSpPr>
            <p:cNvPr id="64" name="TextBox 63"/>
            <p:cNvSpPr txBox="1"/>
            <p:nvPr/>
          </p:nvSpPr>
          <p:spPr>
            <a:xfrm>
              <a:off x="5647681" y="1715821"/>
              <a:ext cx="923714" cy="584775"/>
            </a:xfrm>
            <a:prstGeom prst="rect">
              <a:avLst/>
            </a:prstGeom>
            <a:noFill/>
          </p:spPr>
          <p:txBody>
            <a:bodyPr wrap="none" rtlCol="0">
              <a:spAutoFit/>
            </a:bodyPr>
            <a:lstStyle/>
            <a:p>
              <a:pPr algn="ctr"/>
              <a:r>
                <a:rPr lang="en-US" sz="1600" b="1" dirty="0">
                  <a:solidFill>
                    <a:prstClr val="black"/>
                  </a:solidFill>
                </a:rPr>
                <a:t>Network</a:t>
              </a:r>
            </a:p>
            <a:p>
              <a:pPr algn="ctr"/>
              <a:r>
                <a:rPr lang="en-US" sz="1600" b="1" dirty="0">
                  <a:solidFill>
                    <a:prstClr val="black"/>
                  </a:solidFill>
                </a:rPr>
                <a:t>Folders</a:t>
              </a:r>
            </a:p>
          </p:txBody>
        </p:sp>
        <p:sp>
          <p:nvSpPr>
            <p:cNvPr id="57" name="TextBox 56"/>
            <p:cNvSpPr txBox="1"/>
            <p:nvPr/>
          </p:nvSpPr>
          <p:spPr>
            <a:xfrm>
              <a:off x="5922183" y="1132484"/>
              <a:ext cx="421910" cy="707886"/>
            </a:xfrm>
            <a:prstGeom prst="rect">
              <a:avLst/>
            </a:prstGeom>
            <a:noFill/>
          </p:spPr>
          <p:txBody>
            <a:bodyPr wrap="none" rtlCol="0">
              <a:spAutoFit/>
            </a:bodyPr>
            <a:lstStyle/>
            <a:p>
              <a:r>
                <a:rPr lang="en-US" sz="4000" b="1" dirty="0">
                  <a:solidFill>
                    <a:prstClr val="white"/>
                  </a:solidFill>
                </a:rPr>
                <a:t>?</a:t>
              </a:r>
            </a:p>
          </p:txBody>
        </p:sp>
        <p:sp>
          <p:nvSpPr>
            <p:cNvPr id="72" name="TextBox 71"/>
            <p:cNvSpPr txBox="1"/>
            <p:nvPr/>
          </p:nvSpPr>
          <p:spPr>
            <a:xfrm>
              <a:off x="1919613" y="4178191"/>
              <a:ext cx="1040670" cy="584775"/>
            </a:xfrm>
            <a:prstGeom prst="rect">
              <a:avLst/>
            </a:prstGeom>
            <a:noFill/>
          </p:spPr>
          <p:txBody>
            <a:bodyPr wrap="none" rtlCol="0">
              <a:spAutoFit/>
            </a:bodyPr>
            <a:lstStyle/>
            <a:p>
              <a:pPr algn="ctr"/>
              <a:r>
                <a:rPr lang="en-US" sz="1600" b="1" dirty="0">
                  <a:solidFill>
                    <a:prstClr val="black"/>
                  </a:solidFill>
                </a:rPr>
                <a:t>IBM Lotus</a:t>
              </a:r>
            </a:p>
            <a:p>
              <a:pPr algn="ctr"/>
              <a:r>
                <a:rPr lang="en-US" sz="1600" b="1" dirty="0">
                  <a:solidFill>
                    <a:prstClr val="black"/>
                  </a:solidFill>
                </a:rPr>
                <a:t>Notes</a:t>
              </a:r>
            </a:p>
          </p:txBody>
        </p:sp>
      </p:grpSp>
      <p:pic>
        <p:nvPicPr>
          <p:cNvPr id="6" name="Picture 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682748" y="2567270"/>
            <a:ext cx="2851665" cy="2360237"/>
          </a:xfrm>
          <a:prstGeom prst="rect">
            <a:avLst/>
          </a:prstGeom>
        </p:spPr>
      </p:pic>
      <p:sp>
        <p:nvSpPr>
          <p:cNvPr id="32" name="Rectangle 31"/>
          <p:cNvSpPr/>
          <p:nvPr/>
        </p:nvSpPr>
        <p:spPr>
          <a:xfrm>
            <a:off x="10029217" y="5865779"/>
            <a:ext cx="1851633" cy="8268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5464246"/>
      </p:ext>
    </p:extLst>
  </p:cSld>
  <p:clrMapOvr>
    <a:masterClrMapping/>
  </p:clrMapOvr>
  <mc:AlternateContent xmlns:mc="http://schemas.openxmlformats.org/markup-compatibility/2006" xmlns:p14="http://schemas.microsoft.com/office/powerpoint/2010/main">
    <mc:Choice Requires="p14">
      <p:transition spd="slow" p14:dur="2000" advTm="3419"/>
    </mc:Choice>
    <mc:Fallback xmlns="">
      <p:transition spd="slow" advTm="3419"/>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a:xfrm>
            <a:off x="791479" y="898217"/>
            <a:ext cx="8091969" cy="642717"/>
          </a:xfrm>
        </p:spPr>
        <p:txBody>
          <a:bodyPr/>
          <a:lstStyle/>
          <a:p>
            <a:r>
              <a:rPr lang="en-US" dirty="0"/>
              <a:t>A Chaotic Content Environment</a:t>
            </a: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56898" y="1000844"/>
            <a:ext cx="3598356" cy="3667176"/>
          </a:xfrm>
          <a:prstGeom prst="rect">
            <a:avLst/>
          </a:prstGeom>
        </p:spPr>
      </p:pic>
      <p:grpSp>
        <p:nvGrpSpPr>
          <p:cNvPr id="23" name="Group 22"/>
          <p:cNvGrpSpPr/>
          <p:nvPr/>
        </p:nvGrpSpPr>
        <p:grpSpPr>
          <a:xfrm>
            <a:off x="10820126" y="4016171"/>
            <a:ext cx="1047891" cy="1047891"/>
            <a:chOff x="11053641" y="4394967"/>
            <a:chExt cx="1047891" cy="1047891"/>
          </a:xfrm>
        </p:grpSpPr>
        <p:sp>
          <p:nvSpPr>
            <p:cNvPr id="30" name="Oval 29"/>
            <p:cNvSpPr/>
            <p:nvPr/>
          </p:nvSpPr>
          <p:spPr>
            <a:xfrm>
              <a:off x="11053641" y="4394967"/>
              <a:ext cx="1047891" cy="1047891"/>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65019" y="4556918"/>
              <a:ext cx="644397" cy="664826"/>
            </a:xfrm>
            <a:prstGeom prst="rect">
              <a:avLst/>
            </a:prstGeom>
          </p:spPr>
        </p:pic>
      </p:grpSp>
      <p:grpSp>
        <p:nvGrpSpPr>
          <p:cNvPr id="24" name="Group 23"/>
          <p:cNvGrpSpPr/>
          <p:nvPr/>
        </p:nvGrpSpPr>
        <p:grpSpPr>
          <a:xfrm>
            <a:off x="6417232" y="5377388"/>
            <a:ext cx="946865" cy="946865"/>
            <a:chOff x="10323694" y="5632310"/>
            <a:chExt cx="946865" cy="946865"/>
          </a:xfrm>
        </p:grpSpPr>
        <p:sp>
          <p:nvSpPr>
            <p:cNvPr id="35" name="Oval 34"/>
            <p:cNvSpPr/>
            <p:nvPr/>
          </p:nvSpPr>
          <p:spPr>
            <a:xfrm>
              <a:off x="10323694" y="5632310"/>
              <a:ext cx="946865" cy="94686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73855" y="5889413"/>
              <a:ext cx="672919" cy="371734"/>
            </a:xfrm>
            <a:prstGeom prst="rect">
              <a:avLst/>
            </a:prstGeom>
          </p:spPr>
        </p:pic>
      </p:grpSp>
      <p:grpSp>
        <p:nvGrpSpPr>
          <p:cNvPr id="25" name="Group 24"/>
          <p:cNvGrpSpPr/>
          <p:nvPr/>
        </p:nvGrpSpPr>
        <p:grpSpPr>
          <a:xfrm>
            <a:off x="10311480" y="5419811"/>
            <a:ext cx="972406" cy="972406"/>
            <a:chOff x="8459106" y="5514852"/>
            <a:chExt cx="972406" cy="972406"/>
          </a:xfrm>
        </p:grpSpPr>
        <p:sp>
          <p:nvSpPr>
            <p:cNvPr id="42" name="Oval 41"/>
            <p:cNvSpPr/>
            <p:nvPr/>
          </p:nvSpPr>
          <p:spPr>
            <a:xfrm>
              <a:off x="8459106" y="5514852"/>
              <a:ext cx="972406" cy="972406"/>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68090" y="5615675"/>
              <a:ext cx="806840" cy="645472"/>
            </a:xfrm>
            <a:prstGeom prst="rect">
              <a:avLst/>
            </a:prstGeom>
          </p:spPr>
        </p:pic>
      </p:grpSp>
      <p:grpSp>
        <p:nvGrpSpPr>
          <p:cNvPr id="20" name="Group 19"/>
          <p:cNvGrpSpPr/>
          <p:nvPr/>
        </p:nvGrpSpPr>
        <p:grpSpPr>
          <a:xfrm>
            <a:off x="8110875" y="5000808"/>
            <a:ext cx="1939213" cy="716797"/>
            <a:chOff x="8960022" y="4773481"/>
            <a:chExt cx="1939213" cy="716797"/>
          </a:xfrm>
        </p:grpSpPr>
        <p:sp>
          <p:nvSpPr>
            <p:cNvPr id="4" name="Oval 3"/>
            <p:cNvSpPr/>
            <p:nvPr/>
          </p:nvSpPr>
          <p:spPr>
            <a:xfrm>
              <a:off x="8960022" y="4773481"/>
              <a:ext cx="1939213" cy="71679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1" name="Picture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26880" y="4968673"/>
              <a:ext cx="1563826" cy="312340"/>
            </a:xfrm>
            <a:prstGeom prst="rect">
              <a:avLst/>
            </a:prstGeom>
          </p:spPr>
        </p:pic>
      </p:grpSp>
      <p:grpSp>
        <p:nvGrpSpPr>
          <p:cNvPr id="10" name="Group 9"/>
          <p:cNvGrpSpPr/>
          <p:nvPr/>
        </p:nvGrpSpPr>
        <p:grpSpPr>
          <a:xfrm>
            <a:off x="9746838" y="309657"/>
            <a:ext cx="812280" cy="812280"/>
            <a:chOff x="10720508" y="867612"/>
            <a:chExt cx="812280" cy="812280"/>
          </a:xfrm>
        </p:grpSpPr>
        <p:sp>
          <p:nvSpPr>
            <p:cNvPr id="7" name="Oval 6"/>
            <p:cNvSpPr/>
            <p:nvPr/>
          </p:nvSpPr>
          <p:spPr>
            <a:xfrm>
              <a:off x="10720508" y="867612"/>
              <a:ext cx="812280" cy="81228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2" name="Picture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843520" y="1039893"/>
              <a:ext cx="573898" cy="449042"/>
            </a:xfrm>
            <a:prstGeom prst="rect">
              <a:avLst/>
            </a:prstGeom>
          </p:spPr>
        </p:pic>
      </p:grpSp>
      <p:grpSp>
        <p:nvGrpSpPr>
          <p:cNvPr id="9" name="Group 8"/>
          <p:cNvGrpSpPr/>
          <p:nvPr/>
        </p:nvGrpSpPr>
        <p:grpSpPr>
          <a:xfrm>
            <a:off x="8471614" y="258762"/>
            <a:ext cx="694576" cy="694576"/>
            <a:chOff x="9767416" y="747292"/>
            <a:chExt cx="694576" cy="694576"/>
          </a:xfrm>
        </p:grpSpPr>
        <p:sp>
          <p:nvSpPr>
            <p:cNvPr id="26" name="Oval 25"/>
            <p:cNvSpPr/>
            <p:nvPr/>
          </p:nvSpPr>
          <p:spPr>
            <a:xfrm>
              <a:off x="9767416" y="747292"/>
              <a:ext cx="694576" cy="694576"/>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8" name="Picture 2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949572" y="877242"/>
              <a:ext cx="330267" cy="466398"/>
            </a:xfrm>
            <a:prstGeom prst="rect">
              <a:avLst/>
            </a:prstGeom>
          </p:spPr>
        </p:pic>
      </p:grpSp>
      <p:grpSp>
        <p:nvGrpSpPr>
          <p:cNvPr id="3" name="Group 2"/>
          <p:cNvGrpSpPr/>
          <p:nvPr/>
        </p:nvGrpSpPr>
        <p:grpSpPr>
          <a:xfrm>
            <a:off x="7524370" y="609684"/>
            <a:ext cx="694576" cy="694576"/>
            <a:chOff x="8894510" y="982923"/>
            <a:chExt cx="694576" cy="694576"/>
          </a:xfrm>
        </p:grpSpPr>
        <p:sp>
          <p:nvSpPr>
            <p:cNvPr id="27" name="Oval 26"/>
            <p:cNvSpPr/>
            <p:nvPr/>
          </p:nvSpPr>
          <p:spPr>
            <a:xfrm>
              <a:off x="8894510" y="982923"/>
              <a:ext cx="694576" cy="694576"/>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9" name="Picture 2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052502" y="1103381"/>
              <a:ext cx="372155" cy="462437"/>
            </a:xfrm>
            <a:prstGeom prst="rect">
              <a:avLst/>
            </a:prstGeom>
          </p:spPr>
        </p:pic>
      </p:grpSp>
      <p:grpSp>
        <p:nvGrpSpPr>
          <p:cNvPr id="17" name="Group 16"/>
          <p:cNvGrpSpPr/>
          <p:nvPr/>
        </p:nvGrpSpPr>
        <p:grpSpPr>
          <a:xfrm>
            <a:off x="7147660" y="4373463"/>
            <a:ext cx="694576" cy="694576"/>
            <a:chOff x="7286267" y="4846503"/>
            <a:chExt cx="694576" cy="694576"/>
          </a:xfrm>
        </p:grpSpPr>
        <p:sp>
          <p:nvSpPr>
            <p:cNvPr id="46" name="Oval 45"/>
            <p:cNvSpPr/>
            <p:nvPr/>
          </p:nvSpPr>
          <p:spPr>
            <a:xfrm>
              <a:off x="7286267" y="4846503"/>
              <a:ext cx="694576" cy="694576"/>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31" name="Picture 3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457376" y="4963488"/>
              <a:ext cx="372155" cy="462437"/>
            </a:xfrm>
            <a:prstGeom prst="rect">
              <a:avLst/>
            </a:prstGeom>
          </p:spPr>
        </p:pic>
      </p:grpSp>
      <p:grpSp>
        <p:nvGrpSpPr>
          <p:cNvPr id="13" name="Group 12"/>
          <p:cNvGrpSpPr/>
          <p:nvPr/>
        </p:nvGrpSpPr>
        <p:grpSpPr>
          <a:xfrm>
            <a:off x="5516791" y="3402843"/>
            <a:ext cx="590409" cy="590409"/>
            <a:chOff x="5577485" y="4190508"/>
            <a:chExt cx="590409" cy="590409"/>
          </a:xfrm>
        </p:grpSpPr>
        <p:sp>
          <p:nvSpPr>
            <p:cNvPr id="51" name="Oval 50"/>
            <p:cNvSpPr/>
            <p:nvPr/>
          </p:nvSpPr>
          <p:spPr>
            <a:xfrm>
              <a:off x="5577485" y="4190508"/>
              <a:ext cx="590409" cy="590409"/>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32" name="Picture 3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711948" y="4285781"/>
              <a:ext cx="317368" cy="394359"/>
            </a:xfrm>
            <a:prstGeom prst="rect">
              <a:avLst/>
            </a:prstGeom>
          </p:spPr>
        </p:pic>
      </p:grpSp>
      <p:grpSp>
        <p:nvGrpSpPr>
          <p:cNvPr id="58" name="Group 57"/>
          <p:cNvGrpSpPr/>
          <p:nvPr/>
        </p:nvGrpSpPr>
        <p:grpSpPr>
          <a:xfrm>
            <a:off x="5946979" y="4537593"/>
            <a:ext cx="456747" cy="456747"/>
            <a:chOff x="5611940" y="5191438"/>
            <a:chExt cx="456747" cy="456747"/>
          </a:xfrm>
        </p:grpSpPr>
        <p:sp>
          <p:nvSpPr>
            <p:cNvPr id="48" name="Oval 47"/>
            <p:cNvSpPr/>
            <p:nvPr/>
          </p:nvSpPr>
          <p:spPr>
            <a:xfrm>
              <a:off x="5611940" y="5191438"/>
              <a:ext cx="456747" cy="45674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33" name="Picture 3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717725" y="5268775"/>
              <a:ext cx="247492" cy="307532"/>
            </a:xfrm>
            <a:prstGeom prst="rect">
              <a:avLst/>
            </a:prstGeom>
          </p:spPr>
        </p:pic>
      </p:grpSp>
      <p:grpSp>
        <p:nvGrpSpPr>
          <p:cNvPr id="62" name="Group 61"/>
          <p:cNvGrpSpPr/>
          <p:nvPr/>
        </p:nvGrpSpPr>
        <p:grpSpPr>
          <a:xfrm>
            <a:off x="4929155" y="5019503"/>
            <a:ext cx="318584" cy="318584"/>
            <a:chOff x="4382263" y="5470917"/>
            <a:chExt cx="318584" cy="318584"/>
          </a:xfrm>
        </p:grpSpPr>
        <p:sp>
          <p:nvSpPr>
            <p:cNvPr id="49" name="Oval 48"/>
            <p:cNvSpPr/>
            <p:nvPr/>
          </p:nvSpPr>
          <p:spPr>
            <a:xfrm>
              <a:off x="4382263" y="5470917"/>
              <a:ext cx="318584" cy="31858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34" name="Picture 3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472754" y="5545345"/>
              <a:ext cx="141550" cy="175889"/>
            </a:xfrm>
            <a:prstGeom prst="rect">
              <a:avLst/>
            </a:prstGeom>
          </p:spPr>
        </p:pic>
      </p:grpSp>
      <p:grpSp>
        <p:nvGrpSpPr>
          <p:cNvPr id="15" name="Group 14"/>
          <p:cNvGrpSpPr/>
          <p:nvPr/>
        </p:nvGrpSpPr>
        <p:grpSpPr>
          <a:xfrm>
            <a:off x="6552762" y="3402843"/>
            <a:ext cx="694576" cy="694576"/>
            <a:chOff x="6657647" y="4227500"/>
            <a:chExt cx="694576" cy="694576"/>
          </a:xfrm>
        </p:grpSpPr>
        <p:sp>
          <p:nvSpPr>
            <p:cNvPr id="45" name="Oval 44"/>
            <p:cNvSpPr/>
            <p:nvPr/>
          </p:nvSpPr>
          <p:spPr>
            <a:xfrm>
              <a:off x="6657647" y="4227500"/>
              <a:ext cx="694576" cy="694576"/>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36" name="Picture 3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856246" y="4354401"/>
              <a:ext cx="308540" cy="435716"/>
            </a:xfrm>
            <a:prstGeom prst="rect">
              <a:avLst/>
            </a:prstGeom>
          </p:spPr>
        </p:pic>
      </p:grpSp>
      <p:grpSp>
        <p:nvGrpSpPr>
          <p:cNvPr id="19" name="Group 18"/>
          <p:cNvGrpSpPr/>
          <p:nvPr/>
        </p:nvGrpSpPr>
        <p:grpSpPr>
          <a:xfrm>
            <a:off x="5051429" y="4236942"/>
            <a:ext cx="425561" cy="425561"/>
            <a:chOff x="4754995" y="4522051"/>
            <a:chExt cx="425561" cy="425561"/>
          </a:xfrm>
        </p:grpSpPr>
        <p:sp>
          <p:nvSpPr>
            <p:cNvPr id="50" name="Oval 49"/>
            <p:cNvSpPr/>
            <p:nvPr/>
          </p:nvSpPr>
          <p:spPr>
            <a:xfrm>
              <a:off x="4754995" y="4522051"/>
              <a:ext cx="425561" cy="425561"/>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37" name="Picture 3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860779" y="4586059"/>
              <a:ext cx="208099" cy="293874"/>
            </a:xfrm>
            <a:prstGeom prst="rect">
              <a:avLst/>
            </a:prstGeom>
          </p:spPr>
        </p:pic>
      </p:grpSp>
      <p:grpSp>
        <p:nvGrpSpPr>
          <p:cNvPr id="18" name="Group 17"/>
          <p:cNvGrpSpPr/>
          <p:nvPr/>
        </p:nvGrpSpPr>
        <p:grpSpPr>
          <a:xfrm>
            <a:off x="11265019" y="1593841"/>
            <a:ext cx="503284" cy="503284"/>
            <a:chOff x="6584894" y="5603147"/>
            <a:chExt cx="503284" cy="503284"/>
          </a:xfrm>
        </p:grpSpPr>
        <p:sp>
          <p:nvSpPr>
            <p:cNvPr id="47" name="Oval 46"/>
            <p:cNvSpPr/>
            <p:nvPr/>
          </p:nvSpPr>
          <p:spPr>
            <a:xfrm>
              <a:off x="6584894" y="5603147"/>
              <a:ext cx="503284" cy="50328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38" name="Picture 3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708937" y="5683879"/>
              <a:ext cx="245890" cy="347242"/>
            </a:xfrm>
            <a:prstGeom prst="rect">
              <a:avLst/>
            </a:prstGeom>
          </p:spPr>
        </p:pic>
      </p:grpSp>
      <p:sp>
        <p:nvSpPr>
          <p:cNvPr id="39" name="Oval 38"/>
          <p:cNvSpPr/>
          <p:nvPr/>
        </p:nvSpPr>
        <p:spPr>
          <a:xfrm>
            <a:off x="7164786" y="1236108"/>
            <a:ext cx="232849" cy="232849"/>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Oval 39"/>
          <p:cNvSpPr/>
          <p:nvPr/>
        </p:nvSpPr>
        <p:spPr>
          <a:xfrm>
            <a:off x="6788077" y="609684"/>
            <a:ext cx="136337" cy="13633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 name="Oval 40"/>
          <p:cNvSpPr/>
          <p:nvPr/>
        </p:nvSpPr>
        <p:spPr>
          <a:xfrm>
            <a:off x="10825276" y="953338"/>
            <a:ext cx="232849" cy="232849"/>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Oval 51"/>
          <p:cNvSpPr/>
          <p:nvPr/>
        </p:nvSpPr>
        <p:spPr>
          <a:xfrm>
            <a:off x="5555145" y="5610521"/>
            <a:ext cx="232849" cy="232849"/>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Oval 52"/>
          <p:cNvSpPr/>
          <p:nvPr/>
        </p:nvSpPr>
        <p:spPr>
          <a:xfrm>
            <a:off x="4385166" y="4568879"/>
            <a:ext cx="232849" cy="232849"/>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Oval 53"/>
          <p:cNvSpPr/>
          <p:nvPr/>
        </p:nvSpPr>
        <p:spPr>
          <a:xfrm>
            <a:off x="4701126" y="3829123"/>
            <a:ext cx="136337" cy="13633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Oval 54"/>
          <p:cNvSpPr/>
          <p:nvPr/>
        </p:nvSpPr>
        <p:spPr>
          <a:xfrm>
            <a:off x="7860354" y="5932698"/>
            <a:ext cx="357653" cy="357653"/>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Oval 55"/>
          <p:cNvSpPr/>
          <p:nvPr/>
        </p:nvSpPr>
        <p:spPr>
          <a:xfrm>
            <a:off x="6658611" y="1748291"/>
            <a:ext cx="136337" cy="13633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Oval 56"/>
          <p:cNvSpPr/>
          <p:nvPr/>
        </p:nvSpPr>
        <p:spPr>
          <a:xfrm>
            <a:off x="9069662" y="6147304"/>
            <a:ext cx="136337" cy="13633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1" name="Group 10"/>
          <p:cNvGrpSpPr/>
          <p:nvPr/>
        </p:nvGrpSpPr>
        <p:grpSpPr>
          <a:xfrm>
            <a:off x="6460695" y="2143085"/>
            <a:ext cx="903402" cy="903402"/>
            <a:chOff x="7949276" y="4181576"/>
            <a:chExt cx="903402" cy="903402"/>
          </a:xfrm>
        </p:grpSpPr>
        <p:sp>
          <p:nvSpPr>
            <p:cNvPr id="43" name="Oval 42"/>
            <p:cNvSpPr/>
            <p:nvPr/>
          </p:nvSpPr>
          <p:spPr>
            <a:xfrm>
              <a:off x="7949276" y="4181576"/>
              <a:ext cx="903402" cy="90340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4" name="Picture 2" descr="https://upload.wikimedia.org/wikipedia/en/thumb/e/eb/IBM_Notes_9_icon.png/480px-IBM_Notes_9_icon.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8088260" y="4314067"/>
              <a:ext cx="630006" cy="630006"/>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Text Placeholder 5"/>
          <p:cNvSpPr>
            <a:spLocks noGrp="1"/>
          </p:cNvSpPr>
          <p:nvPr>
            <p:ph type="body" sz="quarter" idx="16"/>
          </p:nvPr>
        </p:nvSpPr>
        <p:spPr>
          <a:xfrm>
            <a:off x="791219" y="2003114"/>
            <a:ext cx="8541040" cy="4572000"/>
          </a:xfrm>
        </p:spPr>
        <p:txBody>
          <a:bodyPr>
            <a:normAutofit/>
          </a:bodyPr>
          <a:lstStyle/>
          <a:p>
            <a:pPr>
              <a:buBlip>
                <a:blip r:embed="rId18"/>
              </a:buBlip>
            </a:pPr>
            <a:r>
              <a:rPr lang="en-US" dirty="0"/>
              <a:t>Multiple, fragmented repositories</a:t>
            </a:r>
          </a:p>
          <a:p>
            <a:pPr>
              <a:spcBef>
                <a:spcPts val="3600"/>
              </a:spcBef>
              <a:buBlip>
                <a:blip r:embed="rId18"/>
              </a:buBlip>
            </a:pPr>
            <a:r>
              <a:rPr lang="en-US" dirty="0"/>
              <a:t>Difficult to find information</a:t>
            </a:r>
          </a:p>
          <a:p>
            <a:pPr>
              <a:spcBef>
                <a:spcPts val="3600"/>
              </a:spcBef>
              <a:buBlip>
                <a:blip r:embed="rId18"/>
              </a:buBlip>
            </a:pPr>
            <a:r>
              <a:rPr lang="en-US" dirty="0"/>
              <a:t>Low user adoption</a:t>
            </a:r>
          </a:p>
        </p:txBody>
      </p:sp>
      <p:grpSp>
        <p:nvGrpSpPr>
          <p:cNvPr id="59" name="Group 58"/>
          <p:cNvGrpSpPr/>
          <p:nvPr/>
        </p:nvGrpSpPr>
        <p:grpSpPr>
          <a:xfrm>
            <a:off x="11333262" y="2946096"/>
            <a:ext cx="456747" cy="456747"/>
            <a:chOff x="5611940" y="5191438"/>
            <a:chExt cx="456747" cy="456747"/>
          </a:xfrm>
        </p:grpSpPr>
        <p:sp>
          <p:nvSpPr>
            <p:cNvPr id="60" name="Oval 59"/>
            <p:cNvSpPr/>
            <p:nvPr/>
          </p:nvSpPr>
          <p:spPr>
            <a:xfrm>
              <a:off x="5611940" y="5191438"/>
              <a:ext cx="456747" cy="45674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61" name="Picture 6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717725" y="5268775"/>
              <a:ext cx="247492" cy="307532"/>
            </a:xfrm>
            <a:prstGeom prst="rect">
              <a:avLst/>
            </a:prstGeom>
          </p:spPr>
        </p:pic>
      </p:grpSp>
      <p:sp>
        <p:nvSpPr>
          <p:cNvPr id="63" name="Oval 62"/>
          <p:cNvSpPr/>
          <p:nvPr/>
        </p:nvSpPr>
        <p:spPr>
          <a:xfrm>
            <a:off x="4564789" y="5791469"/>
            <a:ext cx="136337" cy="13633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40868670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483079" y="898217"/>
            <a:ext cx="11215739" cy="642717"/>
          </a:xfrm>
          <a:prstGeom prst="rect">
            <a:avLst/>
          </a:prstGeom>
        </p:spPr>
        <p:txBody>
          <a:bodyPr/>
          <a:lstStyle/>
          <a:p>
            <a:pPr algn="ctr"/>
            <a:r>
              <a:rPr lang="en-US" dirty="0"/>
              <a:t>We don’t need yet another repository!</a:t>
            </a:r>
            <a:endParaRPr lang="en-US" dirty="0">
              <a:solidFill>
                <a:schemeClr val="accent3"/>
              </a:solidFill>
            </a:endParaRPr>
          </a:p>
        </p:txBody>
      </p:sp>
      <p:grpSp>
        <p:nvGrpSpPr>
          <p:cNvPr id="3" name="Group 2"/>
          <p:cNvGrpSpPr/>
          <p:nvPr/>
        </p:nvGrpSpPr>
        <p:grpSpPr>
          <a:xfrm>
            <a:off x="1315516" y="1892847"/>
            <a:ext cx="9560968" cy="4274622"/>
            <a:chOff x="1111207" y="1770016"/>
            <a:chExt cx="9835702" cy="4397453"/>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59884" y="3071810"/>
              <a:ext cx="1862128" cy="205497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1207" y="1770016"/>
              <a:ext cx="622690" cy="687178"/>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34875" y="1770016"/>
              <a:ext cx="622690" cy="687178"/>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58543" y="1770016"/>
              <a:ext cx="622690" cy="687178"/>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82211" y="1770016"/>
              <a:ext cx="622690" cy="687178"/>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05879" y="1770016"/>
              <a:ext cx="622690" cy="687178"/>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29547" y="1770016"/>
              <a:ext cx="622690" cy="687178"/>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53215" y="1770016"/>
              <a:ext cx="622690" cy="687178"/>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76883" y="1770016"/>
              <a:ext cx="622690" cy="687178"/>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00551" y="1770016"/>
              <a:ext cx="622690" cy="687178"/>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24219" y="1770016"/>
              <a:ext cx="622690" cy="687178"/>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03427" y="2198413"/>
              <a:ext cx="3972967" cy="3969056"/>
            </a:xfrm>
            <a:prstGeom prst="rect">
              <a:avLst/>
            </a:prstGeom>
          </p:spPr>
        </p:pic>
      </p:grpSp>
      <p:sp>
        <p:nvSpPr>
          <p:cNvPr id="17" name="Rectangle 16"/>
          <p:cNvSpPr/>
          <p:nvPr/>
        </p:nvSpPr>
        <p:spPr>
          <a:xfrm>
            <a:off x="10029217" y="5865779"/>
            <a:ext cx="1851633" cy="8268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6395481"/>
      </p:ext>
    </p:extLst>
  </p:cSld>
  <p:clrMapOvr>
    <a:masterClrMapping/>
  </p:clrMapOvr>
  <mc:AlternateContent xmlns:mc="http://schemas.openxmlformats.org/markup-compatibility/2006" xmlns:p14="http://schemas.microsoft.com/office/powerpoint/2010/main">
    <mc:Choice Requires="p14">
      <p:transition spd="slow" p14:dur="2000" advTm="686"/>
    </mc:Choice>
    <mc:Fallback xmlns="">
      <p:transition spd="slow" advTm="686"/>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6"/>
          </p:nvPr>
        </p:nvSpPr>
        <p:spPr>
          <a:xfrm>
            <a:off x="791220" y="1761068"/>
            <a:ext cx="6678454" cy="4572000"/>
          </a:xfrm>
        </p:spPr>
        <p:txBody>
          <a:bodyPr/>
          <a:lstStyle/>
          <a:p>
            <a:r>
              <a:rPr lang="en-US" dirty="0"/>
              <a:t>Integration: more value out of existing assets</a:t>
            </a:r>
          </a:p>
          <a:p>
            <a:r>
              <a:rPr lang="en-US" dirty="0"/>
              <a:t>Unified access from anywhere, anytime</a:t>
            </a:r>
          </a:p>
          <a:p>
            <a:r>
              <a:rPr lang="en-US" dirty="0"/>
              <a:t>Focusing on what is valuable</a:t>
            </a:r>
          </a:p>
          <a:p>
            <a:r>
              <a:rPr lang="en-US" dirty="0"/>
              <a:t>Simple user interfaces</a:t>
            </a:r>
          </a:p>
        </p:txBody>
      </p:sp>
      <p:pic>
        <p:nvPicPr>
          <p:cNvPr id="8" name="Content Placeholder 7"/>
          <p:cNvPicPr>
            <a:picLocks noGrp="1" noChangeAspect="1"/>
          </p:cNvPicPr>
          <p:nvPr>
            <p:ph sz="quarter" idx="17"/>
          </p:nvPr>
        </p:nvPicPr>
        <p:blipFill>
          <a:blip r:embed="rId4" cstate="print">
            <a:extLst>
              <a:ext uri="{28A0092B-C50C-407E-A947-70E740481C1C}">
                <a14:useLocalDpi xmlns:a14="http://schemas.microsoft.com/office/drawing/2010/main" val="0"/>
              </a:ext>
            </a:extLst>
          </a:blip>
          <a:stretch>
            <a:fillRect/>
          </a:stretch>
        </p:blipFill>
        <p:spPr>
          <a:xfrm>
            <a:off x="7644547" y="-5029"/>
            <a:ext cx="3002575" cy="6863029"/>
          </a:xfrm>
        </p:spPr>
      </p:pic>
      <p:sp>
        <p:nvSpPr>
          <p:cNvPr id="4" name="Text Placeholder 3"/>
          <p:cNvSpPr>
            <a:spLocks noGrp="1"/>
          </p:cNvSpPr>
          <p:nvPr>
            <p:ph type="body" sz="quarter" idx="14"/>
          </p:nvPr>
        </p:nvSpPr>
        <p:spPr/>
        <p:txBody>
          <a:bodyPr/>
          <a:lstStyle/>
          <a:p>
            <a:r>
              <a:rPr lang="en-US" dirty="0"/>
              <a:t>What is needed</a:t>
            </a:r>
          </a:p>
        </p:txBody>
      </p:sp>
      <p:sp>
        <p:nvSpPr>
          <p:cNvPr id="6" name="Rectangle 5"/>
          <p:cNvSpPr/>
          <p:nvPr/>
        </p:nvSpPr>
        <p:spPr>
          <a:xfrm>
            <a:off x="10029217" y="5865779"/>
            <a:ext cx="1851633" cy="8268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538945266"/>
      </p:ext>
    </p:extLst>
  </p:cSld>
  <p:clrMapOvr>
    <a:masterClrMapping/>
  </p:clrMapOvr>
  <mc:AlternateContent xmlns:mc="http://schemas.openxmlformats.org/markup-compatibility/2006" xmlns:p14="http://schemas.microsoft.com/office/powerpoint/2010/main">
    <mc:Choice Requires="p14">
      <p:transition spd="slow" p14:dur="2000" advTm="814"/>
    </mc:Choice>
    <mc:Fallback xmlns="">
      <p:transition spd="slow" advTm="81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1933879"/>
            <a:ext cx="12192000" cy="3213100"/>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4"/>
          </p:nvPr>
        </p:nvSpPr>
        <p:spPr>
          <a:xfrm>
            <a:off x="791479" y="898217"/>
            <a:ext cx="10575021" cy="642717"/>
          </a:xfrm>
        </p:spPr>
        <p:txBody>
          <a:bodyPr/>
          <a:lstStyle/>
          <a:p>
            <a:pPr algn="ctr"/>
            <a:r>
              <a:rPr lang="en-US" dirty="0"/>
              <a:t>The Next Generation of ECM</a:t>
            </a:r>
            <a:endParaRPr lang="fi-FI" dirty="0"/>
          </a:p>
        </p:txBody>
      </p:sp>
      <p:grpSp>
        <p:nvGrpSpPr>
          <p:cNvPr id="7" name="Group 6"/>
          <p:cNvGrpSpPr/>
          <p:nvPr/>
        </p:nvGrpSpPr>
        <p:grpSpPr>
          <a:xfrm>
            <a:off x="3783002" y="2497040"/>
            <a:ext cx="2040555" cy="2040555"/>
            <a:chOff x="3783002" y="2497040"/>
            <a:chExt cx="2040555" cy="2040555"/>
          </a:xfrm>
        </p:grpSpPr>
        <p:sp>
          <p:nvSpPr>
            <p:cNvPr id="15" name="Oval 14"/>
            <p:cNvSpPr/>
            <p:nvPr/>
          </p:nvSpPr>
          <p:spPr>
            <a:xfrm>
              <a:off x="3783002" y="2497040"/>
              <a:ext cx="2040555" cy="2040555"/>
            </a:xfrm>
            <a:prstGeom prst="ellipse">
              <a:avLst/>
            </a:prstGeom>
            <a:solidFill>
              <a:schemeClr val="accent5">
                <a:lumMod val="20000"/>
                <a:lumOff val="8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3"/>
            <p:cNvSpPr txBox="1">
              <a:spLocks/>
            </p:cNvSpPr>
            <p:nvPr/>
          </p:nvSpPr>
          <p:spPr>
            <a:xfrm>
              <a:off x="3867957" y="3753786"/>
              <a:ext cx="1870643" cy="642717"/>
            </a:xfrm>
            <a:prstGeom prst="rect">
              <a:avLst/>
            </a:prstGeom>
          </p:spPr>
          <p:txBody>
            <a:bodyPr anchor="b"/>
            <a:lstStyle>
              <a:lvl1pPr marL="0" indent="0" algn="l" defTabSz="914400" rtl="0" eaLnBrk="1" latinLnBrk="0" hangingPunct="1">
                <a:lnSpc>
                  <a:spcPct val="90000"/>
                </a:lnSpc>
                <a:spcBef>
                  <a:spcPts val="1000"/>
                </a:spcBef>
                <a:buFontTx/>
                <a:buNone/>
                <a:defRPr sz="3600" b="1" kern="1200" cap="none" baseline="0">
                  <a:solidFill>
                    <a:srgbClr val="064F85"/>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1200" kern="1200">
                  <a:solidFill>
                    <a:schemeClr val="tx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000" dirty="0">
                  <a:solidFill>
                    <a:schemeClr val="accent3"/>
                  </a:solidFill>
                </a:rPr>
                <a:t>Repository Agnostic</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66725" y="2699027"/>
              <a:ext cx="999237" cy="999237"/>
            </a:xfrm>
            <a:prstGeom prst="rect">
              <a:avLst/>
            </a:prstGeom>
          </p:spPr>
        </p:pic>
      </p:grpSp>
      <p:sp>
        <p:nvSpPr>
          <p:cNvPr id="11" name="TextBox 10"/>
          <p:cNvSpPr txBox="1"/>
          <p:nvPr/>
        </p:nvSpPr>
        <p:spPr>
          <a:xfrm>
            <a:off x="3131996" y="2963318"/>
            <a:ext cx="606256" cy="1107996"/>
          </a:xfrm>
          <a:prstGeom prst="rect">
            <a:avLst/>
          </a:prstGeom>
          <a:noFill/>
        </p:spPr>
        <p:txBody>
          <a:bodyPr wrap="none" rtlCol="0">
            <a:spAutoFit/>
          </a:bodyPr>
          <a:lstStyle/>
          <a:p>
            <a:r>
              <a:rPr lang="en-US" sz="6600" dirty="0"/>
              <a:t>+</a:t>
            </a:r>
          </a:p>
        </p:txBody>
      </p:sp>
      <p:sp>
        <p:nvSpPr>
          <p:cNvPr id="22" name="TextBox 21"/>
          <p:cNvSpPr txBox="1"/>
          <p:nvPr/>
        </p:nvSpPr>
        <p:spPr>
          <a:xfrm>
            <a:off x="5876183" y="2963318"/>
            <a:ext cx="606256" cy="1107996"/>
          </a:xfrm>
          <a:prstGeom prst="rect">
            <a:avLst/>
          </a:prstGeom>
          <a:noFill/>
        </p:spPr>
        <p:txBody>
          <a:bodyPr wrap="none" rtlCol="0">
            <a:spAutoFit/>
          </a:bodyPr>
          <a:lstStyle/>
          <a:p>
            <a:r>
              <a:rPr lang="en-US" sz="6600" dirty="0"/>
              <a:t>+</a:t>
            </a:r>
          </a:p>
        </p:txBody>
      </p:sp>
      <p:sp>
        <p:nvSpPr>
          <p:cNvPr id="23" name="TextBox 22"/>
          <p:cNvSpPr txBox="1"/>
          <p:nvPr/>
        </p:nvSpPr>
        <p:spPr>
          <a:xfrm>
            <a:off x="8658545" y="2950618"/>
            <a:ext cx="606256" cy="1107996"/>
          </a:xfrm>
          <a:prstGeom prst="rect">
            <a:avLst/>
          </a:prstGeom>
          <a:noFill/>
        </p:spPr>
        <p:txBody>
          <a:bodyPr wrap="none" rtlCol="0">
            <a:spAutoFit/>
          </a:bodyPr>
          <a:lstStyle/>
          <a:p>
            <a:r>
              <a:rPr lang="en-US" sz="6600" dirty="0"/>
              <a:t>=</a:t>
            </a:r>
          </a:p>
        </p:txBody>
      </p:sp>
      <p:grpSp>
        <p:nvGrpSpPr>
          <p:cNvPr id="5" name="Group 4"/>
          <p:cNvGrpSpPr/>
          <p:nvPr/>
        </p:nvGrpSpPr>
        <p:grpSpPr>
          <a:xfrm>
            <a:off x="9332328" y="2497039"/>
            <a:ext cx="2040555" cy="2040555"/>
            <a:chOff x="9332328" y="2497039"/>
            <a:chExt cx="2040555" cy="2040555"/>
          </a:xfrm>
        </p:grpSpPr>
        <p:sp>
          <p:nvSpPr>
            <p:cNvPr id="24" name="Oval 23"/>
            <p:cNvSpPr/>
            <p:nvPr/>
          </p:nvSpPr>
          <p:spPr>
            <a:xfrm>
              <a:off x="9332328" y="2497039"/>
              <a:ext cx="2040555" cy="2040555"/>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3"/>
            <p:cNvSpPr txBox="1">
              <a:spLocks/>
            </p:cNvSpPr>
            <p:nvPr/>
          </p:nvSpPr>
          <p:spPr>
            <a:xfrm>
              <a:off x="9417282" y="2571383"/>
              <a:ext cx="1870643" cy="1860628"/>
            </a:xfrm>
            <a:prstGeom prst="rect">
              <a:avLst/>
            </a:prstGeom>
          </p:spPr>
          <p:txBody>
            <a:bodyPr anchor="ctr"/>
            <a:lstStyle>
              <a:lvl1pPr marL="0" indent="0" algn="l" defTabSz="914400" rtl="0" eaLnBrk="1" latinLnBrk="0" hangingPunct="1">
                <a:lnSpc>
                  <a:spcPct val="90000"/>
                </a:lnSpc>
                <a:spcBef>
                  <a:spcPts val="1000"/>
                </a:spcBef>
                <a:buFontTx/>
                <a:buNone/>
                <a:defRPr sz="3600" b="1" kern="1200" cap="none" baseline="0">
                  <a:solidFill>
                    <a:srgbClr val="064F85"/>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1200" kern="1200">
                  <a:solidFill>
                    <a:schemeClr val="tx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000" dirty="0">
                  <a:solidFill>
                    <a:schemeClr val="bg1"/>
                  </a:solidFill>
                </a:rPr>
                <a:t>Intelligent Metadata </a:t>
              </a:r>
              <a:br>
                <a:rPr lang="en-US" sz="2000" dirty="0">
                  <a:solidFill>
                    <a:schemeClr val="bg1"/>
                  </a:solidFill>
                </a:rPr>
              </a:br>
              <a:r>
                <a:rPr lang="en-US" sz="2000" dirty="0">
                  <a:solidFill>
                    <a:schemeClr val="bg1"/>
                  </a:solidFill>
                </a:rPr>
                <a:t>Layer</a:t>
              </a:r>
            </a:p>
          </p:txBody>
        </p:sp>
      </p:grpSp>
      <p:grpSp>
        <p:nvGrpSpPr>
          <p:cNvPr id="9" name="Group 8"/>
          <p:cNvGrpSpPr/>
          <p:nvPr/>
        </p:nvGrpSpPr>
        <p:grpSpPr>
          <a:xfrm>
            <a:off x="6533035" y="2497039"/>
            <a:ext cx="2040555" cy="2040555"/>
            <a:chOff x="6533035" y="2497039"/>
            <a:chExt cx="2040555" cy="2040555"/>
          </a:xfrm>
        </p:grpSpPr>
        <p:sp>
          <p:nvSpPr>
            <p:cNvPr id="13" name="Oval 12"/>
            <p:cNvSpPr/>
            <p:nvPr/>
          </p:nvSpPr>
          <p:spPr>
            <a:xfrm>
              <a:off x="6533035" y="2497039"/>
              <a:ext cx="2040555" cy="2040555"/>
            </a:xfrm>
            <a:prstGeom prst="ellipse">
              <a:avLst/>
            </a:prstGeom>
            <a:solidFill>
              <a:schemeClr val="accent5">
                <a:lumMod val="20000"/>
                <a:lumOff val="8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3"/>
            <p:cNvSpPr txBox="1">
              <a:spLocks/>
            </p:cNvSpPr>
            <p:nvPr/>
          </p:nvSpPr>
          <p:spPr>
            <a:xfrm>
              <a:off x="6617990" y="3830061"/>
              <a:ext cx="1870643" cy="428513"/>
            </a:xfrm>
            <a:prstGeom prst="rect">
              <a:avLst/>
            </a:prstGeom>
          </p:spPr>
          <p:txBody>
            <a:bodyPr anchor="b"/>
            <a:lstStyle>
              <a:lvl1pPr marL="0" indent="0" algn="l" defTabSz="914400" rtl="0" eaLnBrk="1" latinLnBrk="0" hangingPunct="1">
                <a:lnSpc>
                  <a:spcPct val="90000"/>
                </a:lnSpc>
                <a:spcBef>
                  <a:spcPts val="1000"/>
                </a:spcBef>
                <a:buFontTx/>
                <a:buNone/>
                <a:defRPr sz="3600" b="1" kern="1200" cap="none" baseline="0">
                  <a:solidFill>
                    <a:srgbClr val="064F85"/>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1200" kern="1200">
                  <a:solidFill>
                    <a:schemeClr val="tx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000" dirty="0">
                  <a:solidFill>
                    <a:schemeClr val="accent3"/>
                  </a:solidFill>
                </a:rPr>
                <a:t>Intelligent</a:t>
              </a: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52882" y="2687025"/>
              <a:ext cx="1000858" cy="1199072"/>
            </a:xfrm>
            <a:prstGeom prst="rect">
              <a:avLst/>
            </a:prstGeom>
          </p:spPr>
        </p:pic>
      </p:grpSp>
      <p:grpSp>
        <p:nvGrpSpPr>
          <p:cNvPr id="8" name="Group 7"/>
          <p:cNvGrpSpPr/>
          <p:nvPr/>
        </p:nvGrpSpPr>
        <p:grpSpPr>
          <a:xfrm>
            <a:off x="1032969" y="2497040"/>
            <a:ext cx="2040555" cy="2040555"/>
            <a:chOff x="1032969" y="2497040"/>
            <a:chExt cx="2040555" cy="2040555"/>
          </a:xfrm>
        </p:grpSpPr>
        <p:sp>
          <p:nvSpPr>
            <p:cNvPr id="19" name="Oval 18"/>
            <p:cNvSpPr/>
            <p:nvPr/>
          </p:nvSpPr>
          <p:spPr>
            <a:xfrm>
              <a:off x="1032969" y="2497040"/>
              <a:ext cx="2040555" cy="2040555"/>
            </a:xfrm>
            <a:prstGeom prst="ellipse">
              <a:avLst/>
            </a:prstGeom>
            <a:solidFill>
              <a:schemeClr val="accent5">
                <a:lumMod val="20000"/>
                <a:lumOff val="8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3"/>
            <p:cNvSpPr txBox="1">
              <a:spLocks/>
            </p:cNvSpPr>
            <p:nvPr/>
          </p:nvSpPr>
          <p:spPr>
            <a:xfrm>
              <a:off x="1117924" y="3753786"/>
              <a:ext cx="1870643" cy="643293"/>
            </a:xfrm>
            <a:prstGeom prst="rect">
              <a:avLst/>
            </a:prstGeom>
          </p:spPr>
          <p:txBody>
            <a:bodyPr anchor="ctr"/>
            <a:lstStyle>
              <a:lvl1pPr marL="0" indent="0" algn="l" defTabSz="914400" rtl="0" eaLnBrk="1" latinLnBrk="0" hangingPunct="1">
                <a:lnSpc>
                  <a:spcPct val="90000"/>
                </a:lnSpc>
                <a:spcBef>
                  <a:spcPts val="1000"/>
                </a:spcBef>
                <a:buFontTx/>
                <a:buNone/>
                <a:defRPr sz="3600" b="1" kern="1200" cap="none" baseline="0">
                  <a:solidFill>
                    <a:srgbClr val="064F85"/>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1200" kern="1200">
                  <a:solidFill>
                    <a:schemeClr val="tx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000" dirty="0">
                  <a:solidFill>
                    <a:schemeClr val="accent3"/>
                  </a:solidFill>
                </a:rPr>
                <a:t>Metadata-driven</a:t>
              </a:r>
            </a:p>
          </p:txBody>
        </p:sp>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70204" y="2695651"/>
              <a:ext cx="1046558" cy="1066761"/>
            </a:xfrm>
            <a:prstGeom prst="rect">
              <a:avLst/>
            </a:prstGeom>
          </p:spPr>
        </p:pic>
      </p:grpSp>
      <p:sp>
        <p:nvSpPr>
          <p:cNvPr id="25" name="Rectangle 24"/>
          <p:cNvSpPr/>
          <p:nvPr/>
        </p:nvSpPr>
        <p:spPr>
          <a:xfrm>
            <a:off x="10029217" y="5865779"/>
            <a:ext cx="1851633" cy="8268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612264641"/>
      </p:ext>
    </p:extLst>
  </p:cSld>
  <p:clrMapOvr>
    <a:masterClrMapping/>
  </p:clrMapOvr>
  <mc:AlternateContent xmlns:mc="http://schemas.openxmlformats.org/markup-compatibility/2006" xmlns:p14="http://schemas.microsoft.com/office/powerpoint/2010/main">
    <mc:Choice Requires="p14">
      <p:transition p14:dur="0" advTm="1937"/>
    </mc:Choice>
    <mc:Fallback xmlns="">
      <p:transition advTm="193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2"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791479" y="898217"/>
            <a:ext cx="10575021" cy="642717"/>
          </a:xfrm>
        </p:spPr>
        <p:txBody>
          <a:bodyPr/>
          <a:lstStyle/>
          <a:p>
            <a:pPr algn="ctr"/>
            <a:r>
              <a:rPr lang="en-US" dirty="0"/>
              <a:t>The Next Generation of ECM</a:t>
            </a:r>
            <a:endParaRPr lang="fi-FI" dirty="0"/>
          </a:p>
        </p:txBody>
      </p:sp>
      <p:sp>
        <p:nvSpPr>
          <p:cNvPr id="16" name="Rectangle 15"/>
          <p:cNvSpPr/>
          <p:nvPr/>
        </p:nvSpPr>
        <p:spPr>
          <a:xfrm>
            <a:off x="0" y="1933879"/>
            <a:ext cx="12192000" cy="3213100"/>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783002" y="2497040"/>
            <a:ext cx="2040555" cy="2040555"/>
          </a:xfrm>
          <a:prstGeom prst="ellipse">
            <a:avLst/>
          </a:prstGeom>
          <a:solidFill>
            <a:schemeClr val="bg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3"/>
          <p:cNvSpPr txBox="1">
            <a:spLocks/>
          </p:cNvSpPr>
          <p:nvPr/>
        </p:nvSpPr>
        <p:spPr>
          <a:xfrm>
            <a:off x="3867957" y="3753786"/>
            <a:ext cx="1870643" cy="642717"/>
          </a:xfrm>
          <a:prstGeom prst="rect">
            <a:avLst/>
          </a:prstGeom>
        </p:spPr>
        <p:txBody>
          <a:bodyPr anchor="b"/>
          <a:lstStyle>
            <a:lvl1pPr marL="0" indent="0" algn="l" defTabSz="914400" rtl="0" eaLnBrk="1" latinLnBrk="0" hangingPunct="1">
              <a:lnSpc>
                <a:spcPct val="90000"/>
              </a:lnSpc>
              <a:spcBef>
                <a:spcPts val="1000"/>
              </a:spcBef>
              <a:buFontTx/>
              <a:buNone/>
              <a:defRPr sz="3600" b="1" kern="1200" cap="none" baseline="0">
                <a:solidFill>
                  <a:srgbClr val="064F85"/>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1200" kern="1200">
                <a:solidFill>
                  <a:schemeClr val="tx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000" dirty="0">
                <a:solidFill>
                  <a:schemeClr val="accent3"/>
                </a:solidFill>
              </a:rPr>
              <a:t>Repository Agnostic</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66725" y="2699027"/>
            <a:ext cx="999237" cy="999237"/>
          </a:xfrm>
          <a:prstGeom prst="rect">
            <a:avLst/>
          </a:prstGeom>
        </p:spPr>
      </p:pic>
      <p:sp>
        <p:nvSpPr>
          <p:cNvPr id="13" name="Oval 12"/>
          <p:cNvSpPr/>
          <p:nvPr/>
        </p:nvSpPr>
        <p:spPr>
          <a:xfrm>
            <a:off x="6533035" y="2497039"/>
            <a:ext cx="2040555" cy="2040555"/>
          </a:xfrm>
          <a:prstGeom prst="ellipse">
            <a:avLst/>
          </a:prstGeom>
          <a:solidFill>
            <a:schemeClr val="bg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3"/>
          <p:cNvSpPr txBox="1">
            <a:spLocks/>
          </p:cNvSpPr>
          <p:nvPr/>
        </p:nvSpPr>
        <p:spPr>
          <a:xfrm>
            <a:off x="6617990" y="3830061"/>
            <a:ext cx="1870643" cy="428513"/>
          </a:xfrm>
          <a:prstGeom prst="rect">
            <a:avLst/>
          </a:prstGeom>
        </p:spPr>
        <p:txBody>
          <a:bodyPr anchor="b"/>
          <a:lstStyle>
            <a:lvl1pPr marL="0" indent="0" algn="l" defTabSz="914400" rtl="0" eaLnBrk="1" latinLnBrk="0" hangingPunct="1">
              <a:lnSpc>
                <a:spcPct val="90000"/>
              </a:lnSpc>
              <a:spcBef>
                <a:spcPts val="1000"/>
              </a:spcBef>
              <a:buFontTx/>
              <a:buNone/>
              <a:defRPr sz="3600" b="1" kern="1200" cap="none" baseline="0">
                <a:solidFill>
                  <a:srgbClr val="064F85"/>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1200" kern="1200">
                <a:solidFill>
                  <a:schemeClr val="tx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000" dirty="0">
                <a:solidFill>
                  <a:schemeClr val="accent3"/>
                </a:solidFill>
              </a:rPr>
              <a:t>Intelligent</a:t>
            </a:r>
          </a:p>
        </p:txBody>
      </p:sp>
      <p:sp>
        <p:nvSpPr>
          <p:cNvPr id="19" name="Oval 18"/>
          <p:cNvSpPr/>
          <p:nvPr/>
        </p:nvSpPr>
        <p:spPr>
          <a:xfrm>
            <a:off x="1032969" y="2497040"/>
            <a:ext cx="2040555" cy="2040555"/>
          </a:xfrm>
          <a:prstGeom prst="ellipse">
            <a:avLst/>
          </a:prstGeom>
          <a:solidFill>
            <a:schemeClr val="accent5">
              <a:lumMod val="20000"/>
              <a:lumOff val="80000"/>
            </a:schemeClr>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3"/>
          <p:cNvSpPr txBox="1">
            <a:spLocks/>
          </p:cNvSpPr>
          <p:nvPr/>
        </p:nvSpPr>
        <p:spPr>
          <a:xfrm>
            <a:off x="1117924" y="3753786"/>
            <a:ext cx="1870643" cy="643293"/>
          </a:xfrm>
          <a:prstGeom prst="rect">
            <a:avLst/>
          </a:prstGeom>
        </p:spPr>
        <p:txBody>
          <a:bodyPr anchor="ctr"/>
          <a:lstStyle>
            <a:lvl1pPr marL="0" indent="0" algn="l" defTabSz="914400" rtl="0" eaLnBrk="1" latinLnBrk="0" hangingPunct="1">
              <a:lnSpc>
                <a:spcPct val="90000"/>
              </a:lnSpc>
              <a:spcBef>
                <a:spcPts val="1000"/>
              </a:spcBef>
              <a:buFontTx/>
              <a:buNone/>
              <a:defRPr sz="3600" b="1" kern="1200" cap="none" baseline="0">
                <a:solidFill>
                  <a:srgbClr val="064F85"/>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1200" kern="1200">
                <a:solidFill>
                  <a:schemeClr val="tx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000" dirty="0">
                <a:solidFill>
                  <a:schemeClr val="accent3"/>
                </a:solidFill>
              </a:rPr>
              <a:t>Metadata-driven</a:t>
            </a:r>
          </a:p>
        </p:txBody>
      </p:sp>
      <p:sp>
        <p:nvSpPr>
          <p:cNvPr id="11" name="TextBox 10"/>
          <p:cNvSpPr txBox="1"/>
          <p:nvPr/>
        </p:nvSpPr>
        <p:spPr>
          <a:xfrm>
            <a:off x="3131996" y="2963318"/>
            <a:ext cx="606256" cy="1107996"/>
          </a:xfrm>
          <a:prstGeom prst="rect">
            <a:avLst/>
          </a:prstGeom>
          <a:noFill/>
        </p:spPr>
        <p:txBody>
          <a:bodyPr wrap="none" rtlCol="0">
            <a:spAutoFit/>
          </a:bodyPr>
          <a:lstStyle/>
          <a:p>
            <a:r>
              <a:rPr lang="en-US" sz="6600" dirty="0"/>
              <a:t>+</a:t>
            </a:r>
          </a:p>
        </p:txBody>
      </p:sp>
      <p:sp>
        <p:nvSpPr>
          <p:cNvPr id="22" name="TextBox 21"/>
          <p:cNvSpPr txBox="1"/>
          <p:nvPr/>
        </p:nvSpPr>
        <p:spPr>
          <a:xfrm>
            <a:off x="5876183" y="2963318"/>
            <a:ext cx="606256" cy="1107996"/>
          </a:xfrm>
          <a:prstGeom prst="rect">
            <a:avLst/>
          </a:prstGeom>
          <a:noFill/>
        </p:spPr>
        <p:txBody>
          <a:bodyPr wrap="none" rtlCol="0">
            <a:spAutoFit/>
          </a:bodyPr>
          <a:lstStyle/>
          <a:p>
            <a:r>
              <a:rPr lang="en-US" sz="6600" dirty="0"/>
              <a:t>+</a:t>
            </a:r>
          </a:p>
        </p:txBody>
      </p:sp>
      <p:sp>
        <p:nvSpPr>
          <p:cNvPr id="23" name="TextBox 22"/>
          <p:cNvSpPr txBox="1"/>
          <p:nvPr/>
        </p:nvSpPr>
        <p:spPr>
          <a:xfrm>
            <a:off x="8658545" y="2950618"/>
            <a:ext cx="606256" cy="1107996"/>
          </a:xfrm>
          <a:prstGeom prst="rect">
            <a:avLst/>
          </a:prstGeom>
          <a:noFill/>
        </p:spPr>
        <p:txBody>
          <a:bodyPr wrap="none" rtlCol="0">
            <a:spAutoFit/>
          </a:bodyPr>
          <a:lstStyle/>
          <a:p>
            <a:r>
              <a:rPr lang="en-US" sz="6600" dirty="0"/>
              <a:t>=</a:t>
            </a:r>
          </a:p>
        </p:txBody>
      </p:sp>
      <p:sp>
        <p:nvSpPr>
          <p:cNvPr id="24" name="Oval 23"/>
          <p:cNvSpPr/>
          <p:nvPr/>
        </p:nvSpPr>
        <p:spPr>
          <a:xfrm>
            <a:off x="9332328" y="2497039"/>
            <a:ext cx="2040555" cy="2040555"/>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52882" y="2687025"/>
            <a:ext cx="1000858" cy="1199072"/>
          </a:xfrm>
          <a:prstGeom prst="rect">
            <a:avLst/>
          </a:prstGeom>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70204" y="2695651"/>
            <a:ext cx="1046558" cy="1066761"/>
          </a:xfrm>
          <a:prstGeom prst="rect">
            <a:avLst/>
          </a:prstGeom>
        </p:spPr>
      </p:pic>
      <p:sp>
        <p:nvSpPr>
          <p:cNvPr id="21" name="Text Placeholder 3"/>
          <p:cNvSpPr txBox="1">
            <a:spLocks/>
          </p:cNvSpPr>
          <p:nvPr/>
        </p:nvSpPr>
        <p:spPr>
          <a:xfrm>
            <a:off x="9417282" y="2571383"/>
            <a:ext cx="1870643" cy="1860628"/>
          </a:xfrm>
          <a:prstGeom prst="rect">
            <a:avLst/>
          </a:prstGeom>
        </p:spPr>
        <p:txBody>
          <a:bodyPr anchor="ctr"/>
          <a:lstStyle>
            <a:lvl1pPr marL="0" indent="0" algn="l" defTabSz="914400" rtl="0" eaLnBrk="1" latinLnBrk="0" hangingPunct="1">
              <a:lnSpc>
                <a:spcPct val="90000"/>
              </a:lnSpc>
              <a:spcBef>
                <a:spcPts val="1000"/>
              </a:spcBef>
              <a:buFontTx/>
              <a:buNone/>
              <a:defRPr sz="3600" b="1" kern="1200" cap="none" baseline="0">
                <a:solidFill>
                  <a:srgbClr val="064F85"/>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1200" kern="1200">
                <a:solidFill>
                  <a:schemeClr val="tx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000" dirty="0">
                <a:solidFill>
                  <a:schemeClr val="bg1"/>
                </a:solidFill>
              </a:rPr>
              <a:t>Intelligent Metadata </a:t>
            </a:r>
            <a:br>
              <a:rPr lang="en-US" sz="2000" dirty="0">
                <a:solidFill>
                  <a:schemeClr val="bg1"/>
                </a:solidFill>
              </a:rPr>
            </a:br>
            <a:r>
              <a:rPr lang="en-US" sz="2000" dirty="0">
                <a:solidFill>
                  <a:schemeClr val="bg1"/>
                </a:solidFill>
              </a:rPr>
              <a:t>Layer</a:t>
            </a:r>
          </a:p>
        </p:txBody>
      </p:sp>
      <p:sp>
        <p:nvSpPr>
          <p:cNvPr id="25" name="Rectangle 24"/>
          <p:cNvSpPr/>
          <p:nvPr/>
        </p:nvSpPr>
        <p:spPr>
          <a:xfrm>
            <a:off x="10029217" y="5865779"/>
            <a:ext cx="1851633" cy="8268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083851248"/>
      </p:ext>
    </p:extLst>
  </p:cSld>
  <p:clrMapOvr>
    <a:masterClrMapping/>
  </p:clrMapOvr>
  <mc:AlternateContent xmlns:mc="http://schemas.openxmlformats.org/markup-compatibility/2006" xmlns:p14="http://schemas.microsoft.com/office/powerpoint/2010/main">
    <mc:Choice Requires="p14">
      <p:transition spd="med" p14:dur="700" advTm="1937">
        <p:fade/>
      </p:transition>
    </mc:Choice>
    <mc:Fallback xmlns="">
      <p:transition spd="med" advTm="193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1000"/>
                                  </p:stCondLst>
                                  <p:childTnLst>
                                    <p:animEffect transition="out" filter="fade">
                                      <p:cBhvr>
                                        <p:cTn id="6" dur="500" tmFilter="0, 0; .2, .5; .8, .5; 1, 0"/>
                                        <p:tgtEl>
                                          <p:spTgt spid="19"/>
                                        </p:tgtEl>
                                      </p:cBhvr>
                                    </p:animEffect>
                                    <p:animScale>
                                      <p:cBhvr>
                                        <p:cTn id="7" dur="250" autoRev="1" fill="hold"/>
                                        <p:tgtEl>
                                          <p:spTgt spid="1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649" y="3419479"/>
            <a:ext cx="9142703" cy="34380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0" name="TextBox 69"/>
          <p:cNvSpPr txBox="1"/>
          <p:nvPr/>
        </p:nvSpPr>
        <p:spPr>
          <a:xfrm>
            <a:off x="926274" y="692913"/>
            <a:ext cx="10224655" cy="1200329"/>
          </a:xfrm>
          <a:prstGeom prst="rect">
            <a:avLst/>
          </a:prstGeom>
          <a:noFill/>
        </p:spPr>
        <p:txBody>
          <a:bodyPr wrap="square" rtlCol="0">
            <a:spAutoFit/>
          </a:bodyPr>
          <a:lstStyle/>
          <a:p>
            <a:pPr algn="ctr"/>
            <a:r>
              <a:rPr lang="en-US" sz="3600" b="1" dirty="0">
                <a:solidFill>
                  <a:schemeClr val="accent3"/>
                </a:solidFill>
                <a:cs typeface="Arial" panose="020B0604020202020204" pitchFamily="34" charset="0"/>
              </a:rPr>
              <a:t>Organize information based on</a:t>
            </a:r>
            <a:br>
              <a:rPr lang="en-US" sz="3600" b="1" dirty="0">
                <a:solidFill>
                  <a:schemeClr val="accent3"/>
                </a:solidFill>
                <a:cs typeface="Arial" panose="020B0604020202020204" pitchFamily="34" charset="0"/>
              </a:rPr>
            </a:br>
            <a:r>
              <a:rPr lang="en-US" sz="3600" b="1" dirty="0">
                <a:solidFill>
                  <a:srgbClr val="00B050"/>
                </a:solidFill>
                <a:cs typeface="Arial" panose="020B0604020202020204" pitchFamily="34" charset="0"/>
              </a:rPr>
              <a:t>what</a:t>
            </a:r>
            <a:r>
              <a:rPr lang="en-US" sz="3600" b="1" dirty="0">
                <a:solidFill>
                  <a:schemeClr val="accent3"/>
                </a:solidFill>
                <a:cs typeface="Arial" panose="020B0604020202020204" pitchFamily="34" charset="0"/>
              </a:rPr>
              <a:t> something is instead of </a:t>
            </a:r>
            <a:r>
              <a:rPr lang="en-US" sz="3600" b="1" dirty="0">
                <a:solidFill>
                  <a:srgbClr val="C00000"/>
                </a:solidFill>
                <a:cs typeface="Arial" panose="020B0604020202020204" pitchFamily="34" charset="0"/>
              </a:rPr>
              <a:t>where</a:t>
            </a:r>
            <a:r>
              <a:rPr lang="en-US" sz="3600" b="1" dirty="0">
                <a:solidFill>
                  <a:schemeClr val="accent3"/>
                </a:solidFill>
                <a:cs typeface="Arial" panose="020B0604020202020204" pitchFamily="34" charset="0"/>
              </a:rPr>
              <a:t> it's stored</a:t>
            </a:r>
          </a:p>
        </p:txBody>
      </p:sp>
      <p:sp>
        <p:nvSpPr>
          <p:cNvPr id="39" name="Oval 38"/>
          <p:cNvSpPr/>
          <p:nvPr/>
        </p:nvSpPr>
        <p:spPr>
          <a:xfrm>
            <a:off x="1601718" y="2077155"/>
            <a:ext cx="4243634" cy="4274385"/>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 name="Group 16"/>
          <p:cNvGrpSpPr/>
          <p:nvPr/>
        </p:nvGrpSpPr>
        <p:grpSpPr>
          <a:xfrm>
            <a:off x="2045522" y="3371208"/>
            <a:ext cx="738819" cy="758539"/>
            <a:chOff x="649930" y="2368845"/>
            <a:chExt cx="738819" cy="758539"/>
          </a:xfrm>
        </p:grpSpPr>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930" y="2368845"/>
              <a:ext cx="738819" cy="758539"/>
            </a:xfrm>
            <a:prstGeom prst="rect">
              <a:avLst/>
            </a:prstGeom>
          </p:spPr>
        </p:pic>
        <p:sp>
          <p:nvSpPr>
            <p:cNvPr id="46" name="Rectangle 45"/>
            <p:cNvSpPr/>
            <p:nvPr/>
          </p:nvSpPr>
          <p:spPr>
            <a:xfrm rot="2732825">
              <a:off x="750454" y="2680762"/>
              <a:ext cx="374554" cy="2857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7" name="Picture 4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740987">
              <a:off x="839669" y="2724277"/>
              <a:ext cx="223668" cy="218175"/>
            </a:xfrm>
            <a:prstGeom prst="rect">
              <a:avLst/>
            </a:prstGeom>
          </p:spPr>
        </p:pic>
      </p:grpSp>
      <p:grpSp>
        <p:nvGrpSpPr>
          <p:cNvPr id="16" name="Group 15"/>
          <p:cNvGrpSpPr/>
          <p:nvPr/>
        </p:nvGrpSpPr>
        <p:grpSpPr>
          <a:xfrm>
            <a:off x="4829996" y="4118027"/>
            <a:ext cx="742030" cy="761836"/>
            <a:chOff x="4889173" y="3758410"/>
            <a:chExt cx="742030" cy="761836"/>
          </a:xfrm>
        </p:grpSpPr>
        <p:pic>
          <p:nvPicPr>
            <p:cNvPr id="45" name="Picture 4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89173" y="3758410"/>
              <a:ext cx="742030" cy="761836"/>
            </a:xfrm>
            <a:prstGeom prst="rect">
              <a:avLst/>
            </a:prstGeom>
          </p:spPr>
        </p:pic>
        <p:sp>
          <p:nvSpPr>
            <p:cNvPr id="48" name="Rectangle 47"/>
            <p:cNvSpPr/>
            <p:nvPr/>
          </p:nvSpPr>
          <p:spPr>
            <a:xfrm rot="18845266">
              <a:off x="5153497" y="4067827"/>
              <a:ext cx="379160" cy="2892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2" name="Picture 5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12656" y="4104437"/>
              <a:ext cx="231309" cy="232985"/>
            </a:xfrm>
            <a:prstGeom prst="rect">
              <a:avLst/>
            </a:prstGeom>
          </p:spPr>
        </p:pic>
      </p:grpSp>
      <p:grpSp>
        <p:nvGrpSpPr>
          <p:cNvPr id="18" name="Group 17"/>
          <p:cNvGrpSpPr/>
          <p:nvPr/>
        </p:nvGrpSpPr>
        <p:grpSpPr>
          <a:xfrm>
            <a:off x="2042076" y="4605771"/>
            <a:ext cx="738819" cy="758539"/>
            <a:chOff x="357215" y="5038960"/>
            <a:chExt cx="738819" cy="758539"/>
          </a:xfrm>
        </p:grpSpPr>
        <p:pic>
          <p:nvPicPr>
            <p:cNvPr id="44" name="Picture 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7215" y="5038960"/>
              <a:ext cx="738819" cy="758539"/>
            </a:xfrm>
            <a:prstGeom prst="rect">
              <a:avLst/>
            </a:prstGeom>
          </p:spPr>
        </p:pic>
        <p:sp>
          <p:nvSpPr>
            <p:cNvPr id="53" name="Rectangle 52"/>
            <p:cNvSpPr/>
            <p:nvPr/>
          </p:nvSpPr>
          <p:spPr>
            <a:xfrm rot="2732825">
              <a:off x="460243" y="5351282"/>
              <a:ext cx="379374" cy="2894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4" name="Picture 5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760290">
              <a:off x="528760" y="5380334"/>
              <a:ext cx="242340" cy="231309"/>
            </a:xfrm>
            <a:prstGeom prst="rect">
              <a:avLst/>
            </a:prstGeom>
          </p:spPr>
        </p:pic>
      </p:grpSp>
      <p:grpSp>
        <p:nvGrpSpPr>
          <p:cNvPr id="19" name="Group 18"/>
          <p:cNvGrpSpPr/>
          <p:nvPr/>
        </p:nvGrpSpPr>
        <p:grpSpPr>
          <a:xfrm>
            <a:off x="2740171" y="2715466"/>
            <a:ext cx="2137206" cy="2775125"/>
            <a:chOff x="2488711" y="2715466"/>
            <a:chExt cx="2137206" cy="2775125"/>
          </a:xfrm>
        </p:grpSpPr>
        <p:pic>
          <p:nvPicPr>
            <p:cNvPr id="42" name="Picture 4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88711" y="2715466"/>
              <a:ext cx="2137206" cy="2775125"/>
            </a:xfrm>
            <a:prstGeom prst="rect">
              <a:avLst/>
            </a:prstGeom>
          </p:spPr>
        </p:pic>
        <p:sp>
          <p:nvSpPr>
            <p:cNvPr id="2" name="TextBox 1"/>
            <p:cNvSpPr txBox="1"/>
            <p:nvPr/>
          </p:nvSpPr>
          <p:spPr>
            <a:xfrm>
              <a:off x="2832536" y="2797564"/>
              <a:ext cx="1094468" cy="374793"/>
            </a:xfrm>
            <a:prstGeom prst="rect">
              <a:avLst/>
            </a:prstGeom>
            <a:noFill/>
          </p:spPr>
          <p:txBody>
            <a:bodyPr wrap="square" rtlCol="0">
              <a:spAutoFit/>
            </a:bodyPr>
            <a:lstStyle/>
            <a:p>
              <a:r>
                <a:rPr lang="en-US" b="1" dirty="0">
                  <a:solidFill>
                    <a:schemeClr val="accent3"/>
                  </a:solidFill>
                </a:rPr>
                <a:t>Proposal</a:t>
              </a:r>
            </a:p>
          </p:txBody>
        </p:sp>
      </p:grpSp>
      <p:sp>
        <p:nvSpPr>
          <p:cNvPr id="65" name="Rectangle 64"/>
          <p:cNvSpPr/>
          <p:nvPr/>
        </p:nvSpPr>
        <p:spPr>
          <a:xfrm>
            <a:off x="244432" y="4204803"/>
            <a:ext cx="1804548" cy="43057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Rectangle 65"/>
          <p:cNvSpPr/>
          <p:nvPr/>
        </p:nvSpPr>
        <p:spPr>
          <a:xfrm>
            <a:off x="845618" y="5493593"/>
            <a:ext cx="1224843" cy="43057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p:cNvSpPr txBox="1"/>
          <p:nvPr/>
        </p:nvSpPr>
        <p:spPr>
          <a:xfrm>
            <a:off x="237339" y="4240755"/>
            <a:ext cx="1808650" cy="367477"/>
          </a:xfrm>
          <a:prstGeom prst="rect">
            <a:avLst/>
          </a:prstGeom>
          <a:noFill/>
        </p:spPr>
        <p:txBody>
          <a:bodyPr wrap="square" rtlCol="0">
            <a:spAutoFit/>
          </a:bodyPr>
          <a:lstStyle/>
          <a:p>
            <a:r>
              <a:rPr lang="en-US" dirty="0">
                <a:solidFill>
                  <a:schemeClr val="bg1"/>
                </a:solidFill>
              </a:rPr>
              <a:t>ESTT Corporation</a:t>
            </a:r>
          </a:p>
        </p:txBody>
      </p:sp>
      <p:sp>
        <p:nvSpPr>
          <p:cNvPr id="56" name="TextBox 55"/>
          <p:cNvSpPr txBox="1"/>
          <p:nvPr/>
        </p:nvSpPr>
        <p:spPr>
          <a:xfrm>
            <a:off x="845619" y="5524354"/>
            <a:ext cx="1222230" cy="374793"/>
          </a:xfrm>
          <a:prstGeom prst="rect">
            <a:avLst/>
          </a:prstGeom>
          <a:noFill/>
        </p:spPr>
        <p:txBody>
          <a:bodyPr wrap="square" rtlCol="0">
            <a:spAutoFit/>
          </a:bodyPr>
          <a:lstStyle/>
          <a:p>
            <a:pPr algn="r"/>
            <a:r>
              <a:rPr lang="en-US" dirty="0">
                <a:solidFill>
                  <a:schemeClr val="bg1"/>
                </a:solidFill>
              </a:rPr>
              <a:t>9/30/2016</a:t>
            </a:r>
          </a:p>
        </p:txBody>
      </p:sp>
      <p:sp>
        <p:nvSpPr>
          <p:cNvPr id="20" name="Rectangle 19"/>
          <p:cNvSpPr/>
          <p:nvPr/>
        </p:nvSpPr>
        <p:spPr>
          <a:xfrm>
            <a:off x="5474095" y="4992776"/>
            <a:ext cx="1804548" cy="43057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p:cNvSpPr txBox="1"/>
          <p:nvPr/>
        </p:nvSpPr>
        <p:spPr>
          <a:xfrm>
            <a:off x="5474095" y="5017708"/>
            <a:ext cx="2095086" cy="367477"/>
          </a:xfrm>
          <a:prstGeom prst="rect">
            <a:avLst/>
          </a:prstGeom>
          <a:noFill/>
        </p:spPr>
        <p:txBody>
          <a:bodyPr wrap="square" rtlCol="0">
            <a:spAutoFit/>
          </a:bodyPr>
          <a:lstStyle/>
          <a:p>
            <a:r>
              <a:rPr lang="en-US" dirty="0">
                <a:solidFill>
                  <a:schemeClr val="bg1"/>
                </a:solidFill>
              </a:rPr>
              <a:t>Website Renewal</a:t>
            </a:r>
          </a:p>
        </p:txBody>
      </p:sp>
      <p:sp>
        <p:nvSpPr>
          <p:cNvPr id="58" name="TextBox 57"/>
          <p:cNvSpPr txBox="1"/>
          <p:nvPr/>
        </p:nvSpPr>
        <p:spPr>
          <a:xfrm>
            <a:off x="7863759" y="2400660"/>
            <a:ext cx="382268" cy="374793"/>
          </a:xfrm>
          <a:prstGeom prst="rect">
            <a:avLst/>
          </a:prstGeom>
          <a:noFill/>
        </p:spPr>
        <p:txBody>
          <a:bodyPr wrap="square" rtlCol="0">
            <a:spAutoFit/>
          </a:bodyPr>
          <a:lstStyle/>
          <a:p>
            <a:r>
              <a:rPr lang="en-US" dirty="0"/>
              <a:t>Y:</a:t>
            </a:r>
          </a:p>
        </p:txBody>
      </p:sp>
      <p:sp>
        <p:nvSpPr>
          <p:cNvPr id="59" name="TextBox 58"/>
          <p:cNvSpPr txBox="1"/>
          <p:nvPr/>
        </p:nvSpPr>
        <p:spPr>
          <a:xfrm>
            <a:off x="8428789" y="3001430"/>
            <a:ext cx="2286157" cy="367477"/>
          </a:xfrm>
          <a:prstGeom prst="rect">
            <a:avLst/>
          </a:prstGeom>
          <a:noFill/>
        </p:spPr>
        <p:txBody>
          <a:bodyPr wrap="square" rtlCol="0">
            <a:spAutoFit/>
          </a:bodyPr>
          <a:lstStyle/>
          <a:p>
            <a:r>
              <a:rPr lang="en-US" dirty="0"/>
              <a:t>Proposals 2016</a:t>
            </a:r>
          </a:p>
        </p:txBody>
      </p:sp>
      <p:sp>
        <p:nvSpPr>
          <p:cNvPr id="60" name="TextBox 59"/>
          <p:cNvSpPr txBox="1"/>
          <p:nvPr/>
        </p:nvSpPr>
        <p:spPr>
          <a:xfrm>
            <a:off x="8431658" y="3596271"/>
            <a:ext cx="1628028" cy="374793"/>
          </a:xfrm>
          <a:prstGeom prst="rect">
            <a:avLst/>
          </a:prstGeom>
          <a:noFill/>
        </p:spPr>
        <p:txBody>
          <a:bodyPr wrap="square" rtlCol="0">
            <a:spAutoFit/>
          </a:bodyPr>
          <a:lstStyle/>
          <a:p>
            <a:r>
              <a:rPr lang="en-US" dirty="0"/>
              <a:t>Projects</a:t>
            </a:r>
          </a:p>
        </p:txBody>
      </p:sp>
      <p:sp>
        <p:nvSpPr>
          <p:cNvPr id="61" name="TextBox 60"/>
          <p:cNvSpPr txBox="1"/>
          <p:nvPr/>
        </p:nvSpPr>
        <p:spPr>
          <a:xfrm>
            <a:off x="8989699" y="4222931"/>
            <a:ext cx="1628028" cy="374793"/>
          </a:xfrm>
          <a:prstGeom prst="rect">
            <a:avLst/>
          </a:prstGeom>
          <a:noFill/>
        </p:spPr>
        <p:txBody>
          <a:bodyPr wrap="square" rtlCol="0">
            <a:spAutoFit/>
          </a:bodyPr>
          <a:lstStyle/>
          <a:p>
            <a:r>
              <a:rPr lang="en-US" dirty="0"/>
              <a:t>ESTT</a:t>
            </a:r>
          </a:p>
        </p:txBody>
      </p:sp>
      <p:sp>
        <p:nvSpPr>
          <p:cNvPr id="62" name="TextBox 61"/>
          <p:cNvSpPr txBox="1"/>
          <p:nvPr/>
        </p:nvSpPr>
        <p:spPr>
          <a:xfrm>
            <a:off x="9535171" y="4808862"/>
            <a:ext cx="1628028" cy="374793"/>
          </a:xfrm>
          <a:prstGeom prst="rect">
            <a:avLst/>
          </a:prstGeom>
          <a:noFill/>
        </p:spPr>
        <p:txBody>
          <a:bodyPr wrap="square" rtlCol="0">
            <a:spAutoFit/>
          </a:bodyPr>
          <a:lstStyle/>
          <a:p>
            <a:r>
              <a:rPr lang="en-US" dirty="0"/>
              <a:t>Official docs</a:t>
            </a:r>
          </a:p>
        </p:txBody>
      </p:sp>
      <p:sp>
        <p:nvSpPr>
          <p:cNvPr id="63" name="TextBox 62"/>
          <p:cNvSpPr txBox="1"/>
          <p:nvPr/>
        </p:nvSpPr>
        <p:spPr>
          <a:xfrm>
            <a:off x="9535171" y="5469531"/>
            <a:ext cx="2039811" cy="374793"/>
          </a:xfrm>
          <a:prstGeom prst="rect">
            <a:avLst/>
          </a:prstGeom>
          <a:noFill/>
        </p:spPr>
        <p:txBody>
          <a:bodyPr wrap="square" rtlCol="0">
            <a:spAutoFit/>
          </a:bodyPr>
          <a:lstStyle/>
          <a:p>
            <a:r>
              <a:rPr lang="en-US" dirty="0"/>
              <a:t>Website renewal</a:t>
            </a:r>
          </a:p>
        </p:txBody>
      </p:sp>
      <p:grpSp>
        <p:nvGrpSpPr>
          <p:cNvPr id="12" name="Group 11"/>
          <p:cNvGrpSpPr/>
          <p:nvPr/>
        </p:nvGrpSpPr>
        <p:grpSpPr>
          <a:xfrm>
            <a:off x="7259002" y="2294578"/>
            <a:ext cx="2226675" cy="3561158"/>
            <a:chOff x="7259002" y="2294578"/>
            <a:chExt cx="2226675" cy="3561158"/>
          </a:xfrm>
        </p:grpSpPr>
        <p:cxnSp>
          <p:nvCxnSpPr>
            <p:cNvPr id="6" name="Straight Connector 5"/>
            <p:cNvCxnSpPr/>
            <p:nvPr/>
          </p:nvCxnSpPr>
          <p:spPr>
            <a:xfrm>
              <a:off x="7524750" y="2689225"/>
              <a:ext cx="0" cy="1072036"/>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7675" y="3973066"/>
              <a:ext cx="0" cy="482565"/>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8629650" y="4623828"/>
              <a:ext cx="0" cy="986397"/>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524750" y="3758410"/>
              <a:ext cx="348354" cy="0"/>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7515405" y="3177804"/>
              <a:ext cx="348354" cy="0"/>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7675" y="4455631"/>
              <a:ext cx="348354" cy="0"/>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629650" y="5038960"/>
              <a:ext cx="348354" cy="0"/>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641345" y="5610225"/>
              <a:ext cx="348354" cy="0"/>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259002" y="2294578"/>
              <a:ext cx="555671" cy="488895"/>
            </a:xfrm>
            <a:prstGeom prst="rect">
              <a:avLst/>
            </a:prstGeom>
          </p:spPr>
        </p:pic>
        <p:pic>
          <p:nvPicPr>
            <p:cNvPr id="29" name="Picture 2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814673" y="2903025"/>
              <a:ext cx="555671" cy="488895"/>
            </a:xfrm>
            <a:prstGeom prst="rect">
              <a:avLst/>
            </a:prstGeom>
          </p:spPr>
        </p:pic>
        <p:pic>
          <p:nvPicPr>
            <p:cNvPr id="30" name="Picture 2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814673" y="3518979"/>
              <a:ext cx="555671" cy="488895"/>
            </a:xfrm>
            <a:prstGeom prst="rect">
              <a:avLst/>
            </a:prstGeom>
          </p:spPr>
        </p:pic>
        <p:pic>
          <p:nvPicPr>
            <p:cNvPr id="33" name="Picture 3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370344" y="4134933"/>
              <a:ext cx="555671" cy="488895"/>
            </a:xfrm>
            <a:prstGeom prst="rect">
              <a:avLst/>
            </a:prstGeom>
          </p:spPr>
        </p:pic>
        <p:pic>
          <p:nvPicPr>
            <p:cNvPr id="31" name="Picture 3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930006" y="4750887"/>
              <a:ext cx="555671" cy="488895"/>
            </a:xfrm>
            <a:prstGeom prst="rect">
              <a:avLst/>
            </a:prstGeom>
          </p:spPr>
        </p:pic>
        <p:pic>
          <p:nvPicPr>
            <p:cNvPr id="32" name="Picture 3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930006" y="5366841"/>
              <a:ext cx="555671" cy="488895"/>
            </a:xfrm>
            <a:prstGeom prst="rect">
              <a:avLst/>
            </a:prstGeom>
          </p:spPr>
        </p:pic>
      </p:grpSp>
      <p:cxnSp>
        <p:nvCxnSpPr>
          <p:cNvPr id="22" name="Straight Connector 21"/>
          <p:cNvCxnSpPr/>
          <p:nvPr/>
        </p:nvCxnSpPr>
        <p:spPr>
          <a:xfrm>
            <a:off x="5428446" y="4769082"/>
            <a:ext cx="261977" cy="240274"/>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1917700" y="3991955"/>
            <a:ext cx="249724" cy="24880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a:off x="1917700" y="5257862"/>
            <a:ext cx="249724" cy="24880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a:off x="10029217" y="5865779"/>
            <a:ext cx="1851633" cy="8268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6982716"/>
      </p:ext>
    </p:extLst>
  </p:cSld>
  <p:clrMapOvr>
    <a:masterClrMapping/>
  </p:clrMapOvr>
  <mc:AlternateContent xmlns:mc="http://schemas.openxmlformats.org/markup-compatibility/2006" xmlns:p14="http://schemas.microsoft.com/office/powerpoint/2010/main">
    <mc:Choice Requires="p14">
      <p:transition spd="slow" p14:dur="2000" advTm="113"/>
    </mc:Choice>
    <mc:Fallback xmlns="">
      <p:transition spd="slow" advTm="113"/>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0.1|0.2|0.3"/>
</p:tagLst>
</file>

<file path=ppt/tags/tag2.xml><?xml version="1.0" encoding="utf-8"?>
<p:tagLst xmlns:a="http://schemas.openxmlformats.org/drawingml/2006/main" xmlns:r="http://schemas.openxmlformats.org/officeDocument/2006/relationships" xmlns:p="http://schemas.openxmlformats.org/presentationml/2006/main">
  <p:tag name="TIMING" val="|0.6|0.7|0.1|0.4"/>
</p:tagLst>
</file>

<file path=ppt/tags/tag3.xml><?xml version="1.0" encoding="utf-8"?>
<p:tagLst xmlns:a="http://schemas.openxmlformats.org/drawingml/2006/main" xmlns:r="http://schemas.openxmlformats.org/officeDocument/2006/relationships" xmlns:p="http://schemas.openxmlformats.org/presentationml/2006/main">
  <p:tag name="TIMING" val="|0.6|0.7|0.1|0.4"/>
</p:tagLst>
</file>

<file path=ppt/tags/tag4.xml><?xml version="1.0" encoding="utf-8"?>
<p:tagLst xmlns:a="http://schemas.openxmlformats.org/drawingml/2006/main" xmlns:r="http://schemas.openxmlformats.org/officeDocument/2006/relationships" xmlns:p="http://schemas.openxmlformats.org/presentationml/2006/main">
  <p:tag name="TIMING" val="|0.6|0.7|0.1|0.4"/>
</p:tagLst>
</file>

<file path=ppt/tags/tag5.xml><?xml version="1.0" encoding="utf-8"?>
<p:tagLst xmlns:a="http://schemas.openxmlformats.org/drawingml/2006/main" xmlns:r="http://schemas.openxmlformats.org/officeDocument/2006/relationships" xmlns:p="http://schemas.openxmlformats.org/presentationml/2006/main">
  <p:tag name="TIMING" val="|0.6|0.7|0.1|0.4"/>
</p:tagLst>
</file>

<file path=ppt/theme/theme1.xml><?xml version="1.0" encoding="utf-8"?>
<a:theme xmlns:a="http://schemas.openxmlformats.org/drawingml/2006/main" name="Main Title">
  <a:themeElements>
    <a:clrScheme name="M-Files Official">
      <a:dk1>
        <a:sysClr val="windowText" lastClr="000000"/>
      </a:dk1>
      <a:lt1>
        <a:sysClr val="window" lastClr="FFFFFF"/>
      </a:lt1>
      <a:dk2>
        <a:srgbClr val="303030"/>
      </a:dk2>
      <a:lt2>
        <a:srgbClr val="D1D2D3"/>
      </a:lt2>
      <a:accent1>
        <a:srgbClr val="00B1EF"/>
      </a:accent1>
      <a:accent2>
        <a:srgbClr val="F37C1F"/>
      </a:accent2>
      <a:accent3>
        <a:srgbClr val="064F85"/>
      </a:accent3>
      <a:accent4>
        <a:srgbClr val="F89E59"/>
      </a:accent4>
      <a:accent5>
        <a:srgbClr val="60D6FF"/>
      </a:accent5>
      <a:accent6>
        <a:srgbClr val="595959"/>
      </a:accent6>
      <a:hlink>
        <a:srgbClr val="00B1EF"/>
      </a:hlink>
      <a:folHlink>
        <a:srgbClr val="064F85"/>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DC8EF39C-D0D0-410F-A66A-A8A81D3BC440}" vid="{90B94886-BDE1-442D-A7FE-B244A183A9C4}"/>
    </a:ext>
  </a:extLst>
</a:theme>
</file>

<file path=ppt/theme/theme10.xml><?xml version="1.0" encoding="utf-8"?>
<a:theme xmlns:a="http://schemas.openxmlformats.org/drawingml/2006/main" name="Body Slides - Confidential (White)">
  <a:themeElements>
    <a:clrScheme name="M-Files Official">
      <a:dk1>
        <a:sysClr val="windowText" lastClr="000000"/>
      </a:dk1>
      <a:lt1>
        <a:sysClr val="window" lastClr="FFFFFF"/>
      </a:lt1>
      <a:dk2>
        <a:srgbClr val="303030"/>
      </a:dk2>
      <a:lt2>
        <a:srgbClr val="D1D2D3"/>
      </a:lt2>
      <a:accent1>
        <a:srgbClr val="00B1EF"/>
      </a:accent1>
      <a:accent2>
        <a:srgbClr val="F37C1F"/>
      </a:accent2>
      <a:accent3>
        <a:srgbClr val="064F85"/>
      </a:accent3>
      <a:accent4>
        <a:srgbClr val="F89E59"/>
      </a:accent4>
      <a:accent5>
        <a:srgbClr val="60D6FF"/>
      </a:accent5>
      <a:accent6>
        <a:srgbClr val="595959"/>
      </a:accent6>
      <a:hlink>
        <a:srgbClr val="00B1EF"/>
      </a:hlink>
      <a:folHlink>
        <a:srgbClr val="064F85"/>
      </a:folHlink>
    </a:clrScheme>
    <a:fontScheme name="M-Files Official">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DC8EF39C-D0D0-410F-A66A-A8A81D3BC440}" vid="{D0FC4F83-4F72-4556-9A67-4B4F7E42980D}"/>
    </a:ext>
  </a:extLst>
</a:theme>
</file>

<file path=ppt/theme/theme11.xml><?xml version="1.0" encoding="utf-8"?>
<a:theme xmlns:a="http://schemas.openxmlformats.org/drawingml/2006/main" name="Closing Slide">
  <a:themeElements>
    <a:clrScheme name="M-Files Official">
      <a:dk1>
        <a:sysClr val="windowText" lastClr="000000"/>
      </a:dk1>
      <a:lt1>
        <a:sysClr val="window" lastClr="FFFFFF"/>
      </a:lt1>
      <a:dk2>
        <a:srgbClr val="303030"/>
      </a:dk2>
      <a:lt2>
        <a:srgbClr val="D1D2D3"/>
      </a:lt2>
      <a:accent1>
        <a:srgbClr val="00B1EF"/>
      </a:accent1>
      <a:accent2>
        <a:srgbClr val="F37C1F"/>
      </a:accent2>
      <a:accent3>
        <a:srgbClr val="064F85"/>
      </a:accent3>
      <a:accent4>
        <a:srgbClr val="F89E59"/>
      </a:accent4>
      <a:accent5>
        <a:srgbClr val="60D6FF"/>
      </a:accent5>
      <a:accent6>
        <a:srgbClr val="595959"/>
      </a:accent6>
      <a:hlink>
        <a:srgbClr val="00B1EF"/>
      </a:hlink>
      <a:folHlink>
        <a:srgbClr val="064F85"/>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DC8EF39C-D0D0-410F-A66A-A8A81D3BC440}" vid="{90B94886-BDE1-442D-A7FE-B244A183A9C4}"/>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ection Title - General Use (Gray)">
  <a:themeElements>
    <a:clrScheme name="M-Files Official">
      <a:dk1>
        <a:sysClr val="windowText" lastClr="000000"/>
      </a:dk1>
      <a:lt1>
        <a:sysClr val="window" lastClr="FFFFFF"/>
      </a:lt1>
      <a:dk2>
        <a:srgbClr val="303030"/>
      </a:dk2>
      <a:lt2>
        <a:srgbClr val="D1D2D3"/>
      </a:lt2>
      <a:accent1>
        <a:srgbClr val="00B1EF"/>
      </a:accent1>
      <a:accent2>
        <a:srgbClr val="F37C1F"/>
      </a:accent2>
      <a:accent3>
        <a:srgbClr val="064F85"/>
      </a:accent3>
      <a:accent4>
        <a:srgbClr val="F89E59"/>
      </a:accent4>
      <a:accent5>
        <a:srgbClr val="60D6FF"/>
      </a:accent5>
      <a:accent6>
        <a:srgbClr val="595959"/>
      </a:accent6>
      <a:hlink>
        <a:srgbClr val="00B1EF"/>
      </a:hlink>
      <a:folHlink>
        <a:srgbClr val="064F85"/>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DC8EF39C-D0D0-410F-A66A-A8A81D3BC440}" vid="{D0FC4F83-4F72-4556-9A67-4B4F7E42980D}"/>
    </a:ext>
  </a:extLst>
</a:theme>
</file>

<file path=ppt/theme/theme3.xml><?xml version="1.0" encoding="utf-8"?>
<a:theme xmlns:a="http://schemas.openxmlformats.org/drawingml/2006/main" name="Body Slides - General Use (Gray)">
  <a:themeElements>
    <a:clrScheme name="M-Files Official">
      <a:dk1>
        <a:sysClr val="windowText" lastClr="000000"/>
      </a:dk1>
      <a:lt1>
        <a:sysClr val="window" lastClr="FFFFFF"/>
      </a:lt1>
      <a:dk2>
        <a:srgbClr val="303030"/>
      </a:dk2>
      <a:lt2>
        <a:srgbClr val="D1D2D3"/>
      </a:lt2>
      <a:accent1>
        <a:srgbClr val="00B1EF"/>
      </a:accent1>
      <a:accent2>
        <a:srgbClr val="F37C1F"/>
      </a:accent2>
      <a:accent3>
        <a:srgbClr val="064F85"/>
      </a:accent3>
      <a:accent4>
        <a:srgbClr val="F89E59"/>
      </a:accent4>
      <a:accent5>
        <a:srgbClr val="60D6FF"/>
      </a:accent5>
      <a:accent6>
        <a:srgbClr val="595959"/>
      </a:accent6>
      <a:hlink>
        <a:srgbClr val="00B1EF"/>
      </a:hlink>
      <a:folHlink>
        <a:srgbClr val="064F85"/>
      </a:folHlink>
    </a:clrScheme>
    <a:fontScheme name="M-Files Official">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DC8EF39C-D0D0-410F-A66A-A8A81D3BC440}" vid="{D0FC4F83-4F72-4556-9A67-4B4F7E42980D}"/>
    </a:ext>
  </a:extLst>
</a:theme>
</file>

<file path=ppt/theme/theme4.xml><?xml version="1.0" encoding="utf-8"?>
<a:theme xmlns:a="http://schemas.openxmlformats.org/drawingml/2006/main" name="Section Title - Confidential (Gray)">
  <a:themeElements>
    <a:clrScheme name="M-Files Official">
      <a:dk1>
        <a:sysClr val="windowText" lastClr="000000"/>
      </a:dk1>
      <a:lt1>
        <a:sysClr val="window" lastClr="FFFFFF"/>
      </a:lt1>
      <a:dk2>
        <a:srgbClr val="303030"/>
      </a:dk2>
      <a:lt2>
        <a:srgbClr val="D1D2D3"/>
      </a:lt2>
      <a:accent1>
        <a:srgbClr val="00B1EF"/>
      </a:accent1>
      <a:accent2>
        <a:srgbClr val="F37C1F"/>
      </a:accent2>
      <a:accent3>
        <a:srgbClr val="064F85"/>
      </a:accent3>
      <a:accent4>
        <a:srgbClr val="F89E59"/>
      </a:accent4>
      <a:accent5>
        <a:srgbClr val="60D6FF"/>
      </a:accent5>
      <a:accent6>
        <a:srgbClr val="595959"/>
      </a:accent6>
      <a:hlink>
        <a:srgbClr val="00B1EF"/>
      </a:hlink>
      <a:folHlink>
        <a:srgbClr val="064F85"/>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DC8EF39C-D0D0-410F-A66A-A8A81D3BC440}" vid="{D0FC4F83-4F72-4556-9A67-4B4F7E42980D}"/>
    </a:ext>
  </a:extLst>
</a:theme>
</file>

<file path=ppt/theme/theme5.xml><?xml version="1.0" encoding="utf-8"?>
<a:theme xmlns:a="http://schemas.openxmlformats.org/drawingml/2006/main" name="Body Slides - Confidential (Gray)">
  <a:themeElements>
    <a:clrScheme name="M-Files Official">
      <a:dk1>
        <a:sysClr val="windowText" lastClr="000000"/>
      </a:dk1>
      <a:lt1>
        <a:sysClr val="window" lastClr="FFFFFF"/>
      </a:lt1>
      <a:dk2>
        <a:srgbClr val="303030"/>
      </a:dk2>
      <a:lt2>
        <a:srgbClr val="D1D2D3"/>
      </a:lt2>
      <a:accent1>
        <a:srgbClr val="00B1EF"/>
      </a:accent1>
      <a:accent2>
        <a:srgbClr val="F37C1F"/>
      </a:accent2>
      <a:accent3>
        <a:srgbClr val="064F85"/>
      </a:accent3>
      <a:accent4>
        <a:srgbClr val="F89E59"/>
      </a:accent4>
      <a:accent5>
        <a:srgbClr val="60D6FF"/>
      </a:accent5>
      <a:accent6>
        <a:srgbClr val="595959"/>
      </a:accent6>
      <a:hlink>
        <a:srgbClr val="00B1EF"/>
      </a:hlink>
      <a:folHlink>
        <a:srgbClr val="064F85"/>
      </a:folHlink>
    </a:clrScheme>
    <a:fontScheme name="M-Files Official">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DC8EF39C-D0D0-410F-A66A-A8A81D3BC440}" vid="{D0FC4F83-4F72-4556-9A67-4B4F7E42980D}"/>
    </a:ext>
  </a:extLst>
</a:theme>
</file>

<file path=ppt/theme/theme6.xml><?xml version="1.0" encoding="utf-8"?>
<a:theme xmlns:a="http://schemas.openxmlformats.org/drawingml/2006/main" name="Section Title - General Use (White)">
  <a:themeElements>
    <a:clrScheme name="M-Files Official">
      <a:dk1>
        <a:sysClr val="windowText" lastClr="000000"/>
      </a:dk1>
      <a:lt1>
        <a:sysClr val="window" lastClr="FFFFFF"/>
      </a:lt1>
      <a:dk2>
        <a:srgbClr val="303030"/>
      </a:dk2>
      <a:lt2>
        <a:srgbClr val="D1D2D3"/>
      </a:lt2>
      <a:accent1>
        <a:srgbClr val="00B1EF"/>
      </a:accent1>
      <a:accent2>
        <a:srgbClr val="F37C1F"/>
      </a:accent2>
      <a:accent3>
        <a:srgbClr val="064F85"/>
      </a:accent3>
      <a:accent4>
        <a:srgbClr val="F89E59"/>
      </a:accent4>
      <a:accent5>
        <a:srgbClr val="60D6FF"/>
      </a:accent5>
      <a:accent6>
        <a:srgbClr val="595959"/>
      </a:accent6>
      <a:hlink>
        <a:srgbClr val="00B1EF"/>
      </a:hlink>
      <a:folHlink>
        <a:srgbClr val="064F85"/>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DC8EF39C-D0D0-410F-A66A-A8A81D3BC440}" vid="{D0FC4F83-4F72-4556-9A67-4B4F7E42980D}"/>
    </a:ext>
  </a:extLst>
</a:theme>
</file>

<file path=ppt/theme/theme7.xml><?xml version="1.0" encoding="utf-8"?>
<a:theme xmlns:a="http://schemas.openxmlformats.org/drawingml/2006/main" name="Body Slides - General Use (White)">
  <a:themeElements>
    <a:clrScheme name="M-Files Official">
      <a:dk1>
        <a:sysClr val="windowText" lastClr="000000"/>
      </a:dk1>
      <a:lt1>
        <a:sysClr val="window" lastClr="FFFFFF"/>
      </a:lt1>
      <a:dk2>
        <a:srgbClr val="303030"/>
      </a:dk2>
      <a:lt2>
        <a:srgbClr val="D1D2D3"/>
      </a:lt2>
      <a:accent1>
        <a:srgbClr val="00B1EF"/>
      </a:accent1>
      <a:accent2>
        <a:srgbClr val="F37C1F"/>
      </a:accent2>
      <a:accent3>
        <a:srgbClr val="064F85"/>
      </a:accent3>
      <a:accent4>
        <a:srgbClr val="F89E59"/>
      </a:accent4>
      <a:accent5>
        <a:srgbClr val="60D6FF"/>
      </a:accent5>
      <a:accent6>
        <a:srgbClr val="595959"/>
      </a:accent6>
      <a:hlink>
        <a:srgbClr val="00B1EF"/>
      </a:hlink>
      <a:folHlink>
        <a:srgbClr val="064F85"/>
      </a:folHlink>
    </a:clrScheme>
    <a:fontScheme name="M-Files Official">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DC8EF39C-D0D0-410F-A66A-A8A81D3BC440}" vid="{D0FC4F83-4F72-4556-9A67-4B4F7E42980D}"/>
    </a:ext>
  </a:extLst>
</a:theme>
</file>

<file path=ppt/theme/theme8.xml><?xml version="1.0" encoding="utf-8"?>
<a:theme xmlns:a="http://schemas.openxmlformats.org/drawingml/2006/main" name="1_Body Slides - General Use (White)">
  <a:themeElements>
    <a:clrScheme name="M-Files Official">
      <a:dk1>
        <a:sysClr val="windowText" lastClr="000000"/>
      </a:dk1>
      <a:lt1>
        <a:sysClr val="window" lastClr="FFFFFF"/>
      </a:lt1>
      <a:dk2>
        <a:srgbClr val="303030"/>
      </a:dk2>
      <a:lt2>
        <a:srgbClr val="D1D2D3"/>
      </a:lt2>
      <a:accent1>
        <a:srgbClr val="00B1EF"/>
      </a:accent1>
      <a:accent2>
        <a:srgbClr val="F37C1F"/>
      </a:accent2>
      <a:accent3>
        <a:srgbClr val="064F85"/>
      </a:accent3>
      <a:accent4>
        <a:srgbClr val="F89E59"/>
      </a:accent4>
      <a:accent5>
        <a:srgbClr val="60D6FF"/>
      </a:accent5>
      <a:accent6>
        <a:srgbClr val="595959"/>
      </a:accent6>
      <a:hlink>
        <a:srgbClr val="00B1EF"/>
      </a:hlink>
      <a:folHlink>
        <a:srgbClr val="064F85"/>
      </a:folHlink>
    </a:clrScheme>
    <a:fontScheme name="M-Files Official">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57150">
          <a:solidFill>
            <a:srgbClr val="FF0000"/>
          </a:solidFill>
          <a:tailEnd type="none"/>
        </a:ln>
      </a:spPr>
      <a:bodyPr rtlCol="0" anchor="ctr"/>
      <a:lstStyle>
        <a:defPPr algn="ctr">
          <a:defRPr/>
        </a:defPPr>
      </a:lstStyle>
      <a:style>
        <a:lnRef idx="1">
          <a:schemeClr val="accent1"/>
        </a:lnRef>
        <a:fillRef idx="0">
          <a:schemeClr val="accent1"/>
        </a:fillRef>
        <a:effectRef idx="0">
          <a:schemeClr val="accent1"/>
        </a:effectRef>
        <a:fontRef idx="minor">
          <a:schemeClr val="tx1"/>
        </a:fontRef>
      </a:style>
    </a:spDef>
  </a:objectDefaults>
  <a:extraClrSchemeLst/>
  <a:extLst>
    <a:ext uri="{05A4C25C-085E-4340-85A3-A5531E510DB2}">
      <thm15:themeFamily xmlns:thm15="http://schemas.microsoft.com/office/thememl/2012/main" name="Presentation1" id="{DC8EF39C-D0D0-410F-A66A-A8A81D3BC440}" vid="{D0FC4F83-4F72-4556-9A67-4B4F7E42980D}"/>
    </a:ext>
  </a:extLst>
</a:theme>
</file>

<file path=ppt/theme/theme9.xml><?xml version="1.0" encoding="utf-8"?>
<a:theme xmlns:a="http://schemas.openxmlformats.org/drawingml/2006/main" name="Section Title - Confidential (White)">
  <a:themeElements>
    <a:clrScheme name="M-Files Official">
      <a:dk1>
        <a:sysClr val="windowText" lastClr="000000"/>
      </a:dk1>
      <a:lt1>
        <a:sysClr val="window" lastClr="FFFFFF"/>
      </a:lt1>
      <a:dk2>
        <a:srgbClr val="303030"/>
      </a:dk2>
      <a:lt2>
        <a:srgbClr val="D1D2D3"/>
      </a:lt2>
      <a:accent1>
        <a:srgbClr val="00B1EF"/>
      </a:accent1>
      <a:accent2>
        <a:srgbClr val="F37C1F"/>
      </a:accent2>
      <a:accent3>
        <a:srgbClr val="064F85"/>
      </a:accent3>
      <a:accent4>
        <a:srgbClr val="F89E59"/>
      </a:accent4>
      <a:accent5>
        <a:srgbClr val="60D6FF"/>
      </a:accent5>
      <a:accent6>
        <a:srgbClr val="595959"/>
      </a:accent6>
      <a:hlink>
        <a:srgbClr val="00B1EF"/>
      </a:hlink>
      <a:folHlink>
        <a:srgbClr val="064F85"/>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DC8EF39C-D0D0-410F-A66A-A8A81D3BC440}" vid="{D0FC4F83-4F72-4556-9A67-4B4F7E42980D}"/>
    </a:ext>
  </a:extLst>
</a:theme>
</file>

<file path=docProps/app.xml><?xml version="1.0" encoding="utf-8"?>
<Properties xmlns="http://schemas.openxmlformats.org/officeDocument/2006/extended-properties" xmlns:vt="http://schemas.openxmlformats.org/officeDocument/2006/docPropsVTypes">
  <Template>M-Files 2014 Presentation TEMPLATE</Template>
  <TotalTime>0</TotalTime>
  <Words>4054</Words>
  <Application>Microsoft Office PowerPoint</Application>
  <PresentationFormat>Widescreen</PresentationFormat>
  <Paragraphs>352</Paragraphs>
  <Slides>26</Slides>
  <Notes>19</Notes>
  <HiddenSlides>0</HiddenSlides>
  <MMClips>0</MMClips>
  <ScaleCrop>false</ScaleCrop>
  <HeadingPairs>
    <vt:vector size="6" baseType="variant">
      <vt:variant>
        <vt:lpstr>Fonts Used</vt:lpstr>
      </vt:variant>
      <vt:variant>
        <vt:i4>7</vt:i4>
      </vt:variant>
      <vt:variant>
        <vt:lpstr>Theme</vt:lpstr>
      </vt:variant>
      <vt:variant>
        <vt:i4>11</vt:i4>
      </vt:variant>
      <vt:variant>
        <vt:lpstr>Slide Titles</vt:lpstr>
      </vt:variant>
      <vt:variant>
        <vt:i4>26</vt:i4>
      </vt:variant>
    </vt:vector>
  </HeadingPairs>
  <TitlesOfParts>
    <vt:vector size="44" baseType="lpstr">
      <vt:lpstr>Arial</vt:lpstr>
      <vt:lpstr>Calibri</vt:lpstr>
      <vt:lpstr>Calibri Light</vt:lpstr>
      <vt:lpstr>Courier New</vt:lpstr>
      <vt:lpstr>Freestyle Script</vt:lpstr>
      <vt:lpstr>Times New Roman</vt:lpstr>
      <vt:lpstr>Wingdings</vt:lpstr>
      <vt:lpstr>Main Title</vt:lpstr>
      <vt:lpstr>Section Title - General Use (Gray)</vt:lpstr>
      <vt:lpstr>Body Slides - General Use (Gray)</vt:lpstr>
      <vt:lpstr>Section Title - Confidential (Gray)</vt:lpstr>
      <vt:lpstr>Body Slides - Confidential (Gray)</vt:lpstr>
      <vt:lpstr>Section Title - General Use (White)</vt:lpstr>
      <vt:lpstr>Body Slides - General Use (White)</vt:lpstr>
      <vt:lpstr>1_Body Slides - General Use (White)</vt:lpstr>
      <vt:lpstr>Section Title - Confidential (White)</vt:lpstr>
      <vt:lpstr>Body Slides - Confidential (White)</vt:lpstr>
      <vt:lpstr>Closing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2014-03-24T15:50:49Z</dcterms:created>
  <dcterms:modified xsi:type="dcterms:W3CDTF">2017-01-24T19:22:18Z</dcterms:modified>
</cp:coreProperties>
</file>